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sldIdLst>
    <p:sldId id="256" r:id="rId2"/>
    <p:sldId id="257" r:id="rId3"/>
    <p:sldId id="258" r:id="rId4"/>
    <p:sldId id="272" r:id="rId5"/>
    <p:sldId id="262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4C4D-CDC0-42DC-96CF-C429E947DBBB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C3763-F88D-4AE7-943D-40254BAF7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764686-8DDE-4FC0-A141-4E8A30DD68A3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60F443-6D4E-430A-8DF4-6742311E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Alt.net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Keeping an eye out for a better way ...</a:t>
            </a:r>
            <a:endParaRPr lang="en-US" dirty="0"/>
          </a:p>
        </p:txBody>
      </p:sp>
    </p:spTree>
  </p:cSld>
  <p:clrMapOvr>
    <a:masterClrMapping/>
  </p:clrMapOvr>
  <p:transition advTm="20688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Reinventing</a:t>
            </a:r>
            <a:r>
              <a:rPr lang="nl-BE" baseline="0" dirty="0" smtClean="0"/>
              <a:t> 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setup</a:t>
            </a:r>
          </a:p>
          <a:p>
            <a:r>
              <a:rPr lang="nl-BE" dirty="0" smtClean="0"/>
              <a:t>Management of multiple environments</a:t>
            </a:r>
          </a:p>
          <a:p>
            <a:r>
              <a:rPr lang="nl-BE" dirty="0" smtClean="0"/>
              <a:t>Database versioning</a:t>
            </a:r>
            <a:r>
              <a:rPr lang="nl-BE" baseline="0" dirty="0" smtClean="0"/>
              <a:t> </a:t>
            </a:r>
            <a:r>
              <a:rPr lang="nl-BE" dirty="0" smtClean="0"/>
              <a:t>and migration</a:t>
            </a:r>
          </a:p>
          <a:p>
            <a:r>
              <a:rPr lang="nl-BE" dirty="0" smtClean="0"/>
              <a:t>Different types of tests</a:t>
            </a:r>
          </a:p>
          <a:p>
            <a:r>
              <a:rPr lang="nl-BE" dirty="0" smtClean="0"/>
              <a:t>The drag of configuration</a:t>
            </a:r>
          </a:p>
          <a:p>
            <a:r>
              <a:rPr lang="nl-BE" dirty="0" smtClean="0"/>
              <a:t>Declarative programming</a:t>
            </a:r>
          </a:p>
          <a:p>
            <a:r>
              <a:rPr lang="nl-BE" dirty="0" smtClean="0"/>
              <a:t>Validation</a:t>
            </a:r>
          </a:p>
          <a:p>
            <a:r>
              <a:rPr lang="nl-BE" dirty="0" smtClean="0"/>
              <a:t>...</a:t>
            </a:r>
            <a:endParaRPr lang="nl-BE" dirty="0" smtClean="0"/>
          </a:p>
        </p:txBody>
      </p:sp>
    </p:spTree>
    <p:custDataLst>
      <p:tags r:id="rId1"/>
    </p:custDataLst>
  </p:cSld>
  <p:clrMapOvr>
    <a:masterClrMapping/>
  </p:clrMapOvr>
  <p:transition advTm="1495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Where </a:t>
            </a:r>
            <a:r>
              <a:rPr lang="nl-BE" dirty="0" smtClean="0"/>
              <a:t>did I </a:t>
            </a:r>
            <a:r>
              <a:rPr lang="nl-BE" dirty="0" smtClean="0"/>
              <a:t>look for inspiration?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17222" y="1600200"/>
            <a:ext cx="35475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Tm="7267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Declarative programming</a:t>
            </a:r>
          </a:p>
          <a:p>
            <a:pPr lvl="0"/>
            <a:r>
              <a:rPr lang="nl-BE" dirty="0" smtClean="0"/>
              <a:t>Project setup</a:t>
            </a:r>
          </a:p>
          <a:p>
            <a:pPr lvl="0"/>
            <a:r>
              <a:rPr lang="nl-BE" dirty="0" smtClean="0"/>
              <a:t>Management of multiple environments</a:t>
            </a:r>
          </a:p>
          <a:p>
            <a:pPr lvl="0"/>
            <a:r>
              <a:rPr lang="nl-BE" dirty="0" smtClean="0"/>
              <a:t>Database versioning</a:t>
            </a:r>
          </a:p>
          <a:p>
            <a:pPr lvl="0"/>
            <a:r>
              <a:rPr lang="nl-BE" dirty="0" smtClean="0"/>
              <a:t>Convention over configuration</a:t>
            </a:r>
          </a:p>
          <a:p>
            <a:pPr lvl="0"/>
            <a:r>
              <a:rPr lang="nl-BE" dirty="0" smtClean="0"/>
              <a:t>Validation</a:t>
            </a:r>
          </a:p>
        </p:txBody>
      </p:sp>
    </p:spTree>
  </p:cSld>
  <p:clrMapOvr>
    <a:masterClrMapping/>
  </p:clrMapOvr>
  <p:transition advTm="42108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Different types</a:t>
            </a:r>
            <a:r>
              <a:rPr lang="nl-BE" baseline="0" dirty="0" smtClean="0"/>
              <a:t> of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Unit tests: testing the model</a:t>
            </a:r>
          </a:p>
          <a:p>
            <a:r>
              <a:rPr lang="nl-BE" dirty="0" smtClean="0"/>
              <a:t>Fixtures</a:t>
            </a:r>
          </a:p>
          <a:p>
            <a:r>
              <a:rPr lang="nl-BE" dirty="0" smtClean="0"/>
              <a:t>Functional</a:t>
            </a:r>
            <a:r>
              <a:rPr lang="nl-BE" baseline="0" dirty="0" smtClean="0"/>
              <a:t> tests: testing </a:t>
            </a:r>
            <a:r>
              <a:rPr lang="nl-BE" baseline="0" smtClean="0"/>
              <a:t>a </a:t>
            </a:r>
            <a:r>
              <a:rPr lang="nl-BE" baseline="0" smtClean="0"/>
              <a:t>single </a:t>
            </a:r>
            <a:r>
              <a:rPr lang="nl-BE" baseline="0" dirty="0" smtClean="0"/>
              <a:t>action on a controller</a:t>
            </a:r>
          </a:p>
          <a:p>
            <a:r>
              <a:rPr lang="nl-BE" baseline="0" dirty="0" smtClean="0"/>
              <a:t>Integration tests: testing a usage scenario</a:t>
            </a:r>
          </a:p>
          <a:p>
            <a:r>
              <a:rPr lang="nl-BE" baseline="0" dirty="0" smtClean="0"/>
              <a:t>Load tests: obviously, testing under load (if problems: profiling)</a:t>
            </a:r>
            <a:endParaRPr lang="en-US" dirty="0"/>
          </a:p>
        </p:txBody>
      </p:sp>
    </p:spTree>
  </p:cSld>
  <p:clrMapOvr>
    <a:masterClrMapping/>
  </p:clrMapOvr>
  <p:transition advTm="11172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Existing  .net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aseline="0" dirty="0" smtClean="0"/>
              <a:t>Project setup</a:t>
            </a:r>
          </a:p>
          <a:p>
            <a:r>
              <a:rPr lang="nl-BE" baseline="0" dirty="0" smtClean="0"/>
              <a:t>Management of different environments</a:t>
            </a:r>
          </a:p>
          <a:p>
            <a:r>
              <a:rPr lang="nl-BE" baseline="0" dirty="0" smtClean="0"/>
              <a:t>Database versioning</a:t>
            </a:r>
          </a:p>
          <a:p>
            <a:r>
              <a:rPr lang="nl-BE" baseline="0" dirty="0" smtClean="0"/>
              <a:t>Tests: unit tests, functional tests,</a:t>
            </a:r>
            <a:r>
              <a:rPr lang="nl-BE" dirty="0" smtClean="0"/>
              <a:t> integration tests, load tests</a:t>
            </a:r>
            <a:endParaRPr lang="nl-BE" baseline="0" dirty="0" smtClean="0"/>
          </a:p>
          <a:p>
            <a:r>
              <a:rPr lang="nl-BE" baseline="0" dirty="0" smtClean="0"/>
              <a:t>Simple configuration</a:t>
            </a:r>
          </a:p>
          <a:p>
            <a:r>
              <a:rPr lang="nl-BE" baseline="0" dirty="0" smtClean="0"/>
              <a:t>Declarative programming</a:t>
            </a:r>
          </a:p>
          <a:p>
            <a:r>
              <a:rPr lang="nl-BE" baseline="0" dirty="0" smtClean="0"/>
              <a:t>Validation</a:t>
            </a:r>
          </a:p>
        </p:txBody>
      </p:sp>
    </p:spTree>
  </p:cSld>
  <p:clrMapOvr>
    <a:masterClrMapping/>
  </p:clrMapOvr>
  <p:transition advTm="735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7.6|14.9|38.9|19.9|33.4|12.3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115</TotalTime>
  <Words>129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Alt.net</vt:lpstr>
      <vt:lpstr>Reinventing the wheel</vt:lpstr>
      <vt:lpstr>Where did I look for inspiration?</vt:lpstr>
      <vt:lpstr>Demo</vt:lpstr>
      <vt:lpstr>Different types of test</vt:lpstr>
      <vt:lpstr>Existing  .net Alternatives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Alt.net</dc:title>
  <dc:creator>Michel</dc:creator>
  <cp:lastModifiedBy>Michel</cp:lastModifiedBy>
  <cp:revision>16</cp:revision>
  <dcterms:created xsi:type="dcterms:W3CDTF">2008-09-04T19:52:15Z</dcterms:created>
  <dcterms:modified xsi:type="dcterms:W3CDTF">2008-09-04T23:04:32Z</dcterms:modified>
</cp:coreProperties>
</file>