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84" r:id="rId6"/>
    <p:sldId id="285" r:id="rId7"/>
    <p:sldId id="286" r:id="rId8"/>
    <p:sldId id="257" r:id="rId9"/>
    <p:sldId id="287" r:id="rId10"/>
    <p:sldId id="288" r:id="rId11"/>
    <p:sldId id="289" r:id="rId12"/>
    <p:sldId id="290" r:id="rId13"/>
    <p:sldId id="291" r:id="rId14"/>
    <p:sldId id="261" r:id="rId15"/>
    <p:sldId id="262" r:id="rId16"/>
    <p:sldId id="292" r:id="rId17"/>
    <p:sldId id="264" r:id="rId18"/>
    <p:sldId id="265" r:id="rId19"/>
    <p:sldId id="266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14" autoAdjust="0"/>
  </p:normalViewPr>
  <p:slideViewPr>
    <p:cSldViewPr>
      <p:cViewPr varScale="1">
        <p:scale>
          <a:sx n="108" d="100"/>
          <a:sy n="108" d="100"/>
        </p:scale>
        <p:origin x="-51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2A0F3-AC34-4D93-99E6-153140CBE790}" type="datetimeFigureOut">
              <a:rPr lang="en-US" smtClean="0"/>
              <a:pPr/>
              <a:t>3/15/2009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3B3A-0362-4312-95E9-09610B227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2A0F3-AC34-4D93-99E6-153140CBE790}" type="datetimeFigureOut">
              <a:rPr lang="en-US" smtClean="0"/>
              <a:pPr/>
              <a:t>3/15/2009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3B3A-0362-4312-95E9-09610B227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2A0F3-AC34-4D93-99E6-153140CBE790}" type="datetimeFigureOut">
              <a:rPr lang="en-US" smtClean="0"/>
              <a:pPr/>
              <a:t>3/15/2009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3B3A-0362-4312-95E9-09610B227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2A0F3-AC34-4D93-99E6-153140CBE790}" type="datetimeFigureOut">
              <a:rPr lang="en-US" smtClean="0"/>
              <a:pPr/>
              <a:t>3/15/2009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3B3A-0362-4312-95E9-09610B227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2A0F3-AC34-4D93-99E6-153140CBE790}" type="datetimeFigureOut">
              <a:rPr lang="en-US" smtClean="0"/>
              <a:pPr/>
              <a:t>3/15/2009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3B3A-0362-4312-95E9-09610B227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2A0F3-AC34-4D93-99E6-153140CBE790}" type="datetimeFigureOut">
              <a:rPr lang="en-US" smtClean="0"/>
              <a:pPr/>
              <a:t>3/15/2009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3B3A-0362-4312-95E9-09610B227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2A0F3-AC34-4D93-99E6-153140CBE790}" type="datetimeFigureOut">
              <a:rPr lang="en-US" smtClean="0"/>
              <a:pPr/>
              <a:t>3/15/2009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3B3A-0362-4312-95E9-09610B227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2A0F3-AC34-4D93-99E6-153140CBE790}" type="datetimeFigureOut">
              <a:rPr lang="en-US" smtClean="0"/>
              <a:pPr/>
              <a:t>3/15/2009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3B3A-0362-4312-95E9-09610B227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2A0F3-AC34-4D93-99E6-153140CBE790}" type="datetimeFigureOut">
              <a:rPr lang="en-US" smtClean="0"/>
              <a:pPr/>
              <a:t>3/15/2009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3B3A-0362-4312-95E9-09610B227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2A0F3-AC34-4D93-99E6-153140CBE790}" type="datetimeFigureOut">
              <a:rPr lang="en-US" smtClean="0"/>
              <a:pPr/>
              <a:t>3/15/2009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3B3A-0362-4312-95E9-09610B227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2A0F3-AC34-4D93-99E6-153140CBE790}" type="datetimeFigureOut">
              <a:rPr lang="en-US" smtClean="0"/>
              <a:pPr/>
              <a:t>3/15/2009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BE3B3A-0362-4312-95E9-09610B227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ED2A0F3-AC34-4D93-99E6-153140CBE790}" type="datetimeFigureOut">
              <a:rPr lang="en-US" smtClean="0"/>
              <a:pPr/>
              <a:t>3/15/2009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5BE3B3A-0362-4312-95E9-09610B227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Sim-U-Duck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Welcome to Design Patterns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571744"/>
            <a:ext cx="3524258" cy="384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The one constant in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357430"/>
            <a:ext cx="6500858" cy="274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Design principle N°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428868"/>
            <a:ext cx="748398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Separating what changes from what stays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857364"/>
            <a:ext cx="754607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Designing the Duck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Design Principle N° 2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428868"/>
            <a:ext cx="738773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Designing the Duck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43306" y="2285992"/>
            <a:ext cx="2714644" cy="1000132"/>
            <a:chOff x="1357290" y="4286256"/>
            <a:chExt cx="2714644" cy="1000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1357290" y="4857760"/>
              <a:ext cx="2714644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Fly()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7290" y="4286256"/>
              <a:ext cx="2714644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FlyBehavior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28892" y="4071942"/>
            <a:ext cx="2357422" cy="1000132"/>
            <a:chOff x="1357290" y="4286256"/>
            <a:chExt cx="2714644" cy="1000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1357290" y="4572008"/>
              <a:ext cx="2714644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Fly() {</a:t>
              </a:r>
            </a:p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//implements duck flying</a:t>
              </a:r>
            </a:p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57290" y="4286256"/>
              <a:ext cx="2714644" cy="280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FlyWithWings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00628" y="4071942"/>
            <a:ext cx="2286016" cy="1000132"/>
            <a:chOff x="1357290" y="4286256"/>
            <a:chExt cx="2714644" cy="1000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1357290" y="4572008"/>
              <a:ext cx="2714644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Fly() {</a:t>
              </a:r>
            </a:p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//do nothing – can’t fly</a:t>
              </a:r>
            </a:p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7290" y="4286256"/>
              <a:ext cx="2714644" cy="280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FlyNoWay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endCxn id="6" idx="2"/>
          </p:cNvCxnSpPr>
          <p:nvPr/>
        </p:nvCxnSpPr>
        <p:spPr>
          <a:xfrm flipV="1">
            <a:off x="3607602" y="3286124"/>
            <a:ext cx="1393026" cy="785819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rot="10800000">
            <a:off x="5000628" y="3286124"/>
            <a:ext cx="1143008" cy="78581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Implementing the Duck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14744" y="1500174"/>
            <a:ext cx="2714644" cy="1000132"/>
            <a:chOff x="1357290" y="4286256"/>
            <a:chExt cx="2714644" cy="1000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1357290" y="4857760"/>
              <a:ext cx="2714644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Fly()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7290" y="4286256"/>
              <a:ext cx="2714644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FlyBehavior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28892" y="2786058"/>
            <a:ext cx="2357422" cy="1000132"/>
            <a:chOff x="1357290" y="4286256"/>
            <a:chExt cx="2714644" cy="1000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1357290" y="4572008"/>
              <a:ext cx="2714644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Fly() {</a:t>
              </a:r>
            </a:p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//implements duck flying</a:t>
              </a:r>
            </a:p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7290" y="4286256"/>
              <a:ext cx="2714644" cy="280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FlyWithWings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43306" y="4000504"/>
            <a:ext cx="2714644" cy="1000132"/>
            <a:chOff x="1357290" y="4286256"/>
            <a:chExt cx="2714644" cy="1000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ectangle 29"/>
            <p:cNvSpPr/>
            <p:nvPr/>
          </p:nvSpPr>
          <p:spPr>
            <a:xfrm>
              <a:off x="1357290" y="4857760"/>
              <a:ext cx="2714644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Quack()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357290" y="4286256"/>
              <a:ext cx="2714644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QuackBehavior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00628" y="2786058"/>
            <a:ext cx="2286016" cy="1000132"/>
            <a:chOff x="1357290" y="4286256"/>
            <a:chExt cx="2714644" cy="1000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/>
            <p:cNvSpPr/>
            <p:nvPr/>
          </p:nvSpPr>
          <p:spPr>
            <a:xfrm>
              <a:off x="1357290" y="4572008"/>
              <a:ext cx="2714644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Fly() {</a:t>
              </a:r>
            </a:p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//do nothing – can’t fly</a:t>
              </a:r>
            </a:p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7290" y="4286256"/>
              <a:ext cx="2714644" cy="280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FlyNoWay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43636" y="5643578"/>
            <a:ext cx="2786050" cy="1000132"/>
            <a:chOff x="1357290" y="4286256"/>
            <a:chExt cx="2714644" cy="1000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/>
            <p:cNvSpPr/>
            <p:nvPr/>
          </p:nvSpPr>
          <p:spPr>
            <a:xfrm>
              <a:off x="1357290" y="4572008"/>
              <a:ext cx="2714644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Quack() {</a:t>
              </a:r>
            </a:p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//do nothing – can’t quack</a:t>
              </a:r>
            </a:p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57290" y="4286256"/>
              <a:ext cx="2714644" cy="280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MuteQuack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00496" y="5643578"/>
            <a:ext cx="2071702" cy="1000132"/>
            <a:chOff x="1357290" y="4286256"/>
            <a:chExt cx="2714644" cy="1000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/>
            <p:cNvSpPr/>
            <p:nvPr/>
          </p:nvSpPr>
          <p:spPr>
            <a:xfrm>
              <a:off x="1357290" y="4572008"/>
              <a:ext cx="2714644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Quack() {</a:t>
              </a:r>
            </a:p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//rubber duckie squeak</a:t>
              </a:r>
            </a:p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57290" y="4286256"/>
              <a:ext cx="2714644" cy="280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Squeak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28728" y="5643578"/>
            <a:ext cx="2500330" cy="1000132"/>
            <a:chOff x="1357290" y="4286256"/>
            <a:chExt cx="2714644" cy="1000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/>
            <p:cNvSpPr/>
            <p:nvPr/>
          </p:nvSpPr>
          <p:spPr>
            <a:xfrm>
              <a:off x="1357290" y="4572008"/>
              <a:ext cx="2714644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Quack() {</a:t>
              </a:r>
            </a:p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//implements duck quacking</a:t>
              </a:r>
            </a:p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57290" y="4286256"/>
              <a:ext cx="2714644" cy="280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Quack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13" idx="0"/>
            <a:endCxn id="6" idx="2"/>
          </p:cNvCxnSpPr>
          <p:nvPr/>
        </p:nvCxnSpPr>
        <p:spPr>
          <a:xfrm rot="5400000" flipH="1" flipV="1">
            <a:off x="4196958" y="1910951"/>
            <a:ext cx="285752" cy="146446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0"/>
            <a:endCxn id="6" idx="2"/>
          </p:cNvCxnSpPr>
          <p:nvPr/>
        </p:nvCxnSpPr>
        <p:spPr>
          <a:xfrm rot="16200000" flipV="1">
            <a:off x="5464975" y="2107397"/>
            <a:ext cx="285752" cy="107157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0"/>
            <a:endCxn id="30" idx="2"/>
          </p:cNvCxnSpPr>
          <p:nvPr/>
        </p:nvCxnSpPr>
        <p:spPr>
          <a:xfrm rot="5400000" flipH="1" flipV="1">
            <a:off x="3518289" y="4161240"/>
            <a:ext cx="642942" cy="232173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0"/>
            <a:endCxn id="30" idx="2"/>
          </p:cNvCxnSpPr>
          <p:nvPr/>
        </p:nvCxnSpPr>
        <p:spPr>
          <a:xfrm rot="16200000" flipV="1">
            <a:off x="4697017" y="5304247"/>
            <a:ext cx="642942" cy="35719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7" idx="0"/>
            <a:endCxn id="30" idx="2"/>
          </p:cNvCxnSpPr>
          <p:nvPr/>
        </p:nvCxnSpPr>
        <p:spPr>
          <a:xfrm rot="16200000" flipV="1">
            <a:off x="5947174" y="4054090"/>
            <a:ext cx="642942" cy="253603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Integrating the Duck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428868"/>
            <a:ext cx="7473901" cy="270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00174"/>
            <a:ext cx="776158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Simple Sim-U-Duck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By Joe the programmer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14554"/>
            <a:ext cx="804454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 new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Ducks must be able to fly!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14554"/>
            <a:ext cx="804454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 new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Ducks must be able to fly!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214554"/>
            <a:ext cx="5143536" cy="382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Something went wrong...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 descr="I:\DOCUME~1\Michel\LOCALS~1\Temp\msohtmlclip1\01\clip_image001.png"/>
          <p:cNvPicPr>
            <a:picLocks noChangeAspect="1" noChangeArrowheads="1"/>
          </p:cNvPicPr>
          <p:nvPr/>
        </p:nvPicPr>
        <p:blipFill>
          <a:blip r:embed="rId2"/>
          <a:srcRect b="5951"/>
          <a:stretch>
            <a:fillRect/>
          </a:stretch>
        </p:blipFill>
        <p:spPr bwMode="auto">
          <a:xfrm>
            <a:off x="2500298" y="1285860"/>
            <a:ext cx="4357718" cy="47863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143636" y="1214422"/>
            <a:ext cx="1214446" cy="2428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86248" y="3500438"/>
            <a:ext cx="2786082" cy="2571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Something went wrong...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286124"/>
            <a:ext cx="6286544" cy="331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357818" y="2500306"/>
            <a:ext cx="2786082" cy="2571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I:\DOCUME~1\Michel\LOCALS~1\Temp\msohtmlclip1\01\clip_image0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5362" y="1343659"/>
            <a:ext cx="3309976" cy="379985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Alternatives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Override methods in subclasses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71604" y="4000504"/>
            <a:ext cx="2714644" cy="1500198"/>
            <a:chOff x="1500166" y="2571744"/>
            <a:chExt cx="2714644" cy="15001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1500166" y="2857496"/>
              <a:ext cx="2714644" cy="121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Display() {//rubber duck}</a:t>
              </a:r>
            </a:p>
            <a:p>
              <a:r>
                <a:rPr lang="nl-BE" sz="1400" b="1" dirty="0" smtClean="0">
                  <a:solidFill>
                    <a:srgbClr val="FF0000"/>
                  </a:solidFill>
                  <a:latin typeface="Consolas" pitchFamily="49" charset="0"/>
                </a:rPr>
                <a:t>Quack(){//squeak}</a:t>
              </a:r>
            </a:p>
            <a:p>
              <a:r>
                <a:rPr lang="nl-BE" sz="1400" b="1" dirty="0" smtClean="0">
                  <a:solidFill>
                    <a:srgbClr val="FF0000"/>
                  </a:solidFill>
                  <a:latin typeface="Consolas" pitchFamily="49" charset="0"/>
                </a:rPr>
                <a:t>Fly(){</a:t>
              </a:r>
            </a:p>
            <a:p>
              <a:r>
                <a:rPr lang="nl-BE" sz="1400" b="1" dirty="0" smtClean="0">
                  <a:solidFill>
                    <a:srgbClr val="FF0000"/>
                  </a:solidFill>
                  <a:latin typeface="Consolas" pitchFamily="49" charset="0"/>
                </a:rPr>
                <a:t>//override do nothing</a:t>
              </a:r>
            </a:p>
            <a:p>
              <a:r>
                <a:rPr lang="nl-BE" sz="1400" b="1" dirty="0" smtClean="0">
                  <a:solidFill>
                    <a:srgbClr val="FF0000"/>
                  </a:solidFill>
                  <a:latin typeface="Consolas" pitchFamily="49" charset="0"/>
                </a:rPr>
                <a:t>}</a:t>
              </a:r>
              <a:endParaRPr lang="en-US" sz="1400" b="1" dirty="0">
                <a:solidFill>
                  <a:srgbClr val="FF0000"/>
                </a:solidFill>
                <a:latin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00166" y="2571744"/>
              <a:ext cx="2714644" cy="280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RubberDuck : Duck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29058" y="4857760"/>
            <a:ext cx="2714644" cy="1500198"/>
            <a:chOff x="4429124" y="2571744"/>
            <a:chExt cx="2714644" cy="1500198"/>
          </a:xfrm>
        </p:grpSpPr>
        <p:sp>
          <p:nvSpPr>
            <p:cNvPr id="14" name="Rectangle 13"/>
            <p:cNvSpPr/>
            <p:nvPr/>
          </p:nvSpPr>
          <p:spPr>
            <a:xfrm>
              <a:off x="4429124" y="2857496"/>
              <a:ext cx="2714644" cy="121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Display() {//decoy duck}</a:t>
              </a:r>
            </a:p>
            <a:p>
              <a:r>
                <a:rPr lang="nl-BE" sz="1400" b="1" dirty="0" smtClean="0">
                  <a:solidFill>
                    <a:srgbClr val="FF0000"/>
                  </a:solidFill>
                  <a:latin typeface="Consolas" pitchFamily="49" charset="0"/>
                </a:rPr>
                <a:t>Quack(){//do nothing}</a:t>
              </a:r>
            </a:p>
            <a:p>
              <a:r>
                <a:rPr lang="nl-BE" sz="1400" b="1" dirty="0" smtClean="0">
                  <a:solidFill>
                    <a:srgbClr val="FF0000"/>
                  </a:solidFill>
                  <a:latin typeface="Consolas" pitchFamily="49" charset="0"/>
                </a:rPr>
                <a:t>Fly(){</a:t>
              </a:r>
            </a:p>
            <a:p>
              <a:r>
                <a:rPr lang="nl-BE" sz="1400" b="1" dirty="0" smtClean="0">
                  <a:solidFill>
                    <a:srgbClr val="FF0000"/>
                  </a:solidFill>
                  <a:latin typeface="Consolas" pitchFamily="49" charset="0"/>
                </a:rPr>
                <a:t>//override do nothing</a:t>
              </a:r>
            </a:p>
            <a:p>
              <a:r>
                <a:rPr lang="nl-BE" sz="1400" b="1" dirty="0" smtClean="0">
                  <a:solidFill>
                    <a:srgbClr val="FF0000"/>
                  </a:solidFill>
                  <a:latin typeface="Consolas" pitchFamily="49" charset="0"/>
                </a:rPr>
                <a:t>}</a:t>
              </a:r>
              <a:endParaRPr lang="en-US" sz="1400" b="1" dirty="0">
                <a:solidFill>
                  <a:srgbClr val="FF0000"/>
                </a:solidFill>
                <a:latin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29124" y="2571744"/>
              <a:ext cx="2714644" cy="280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DecoyDuck : Duck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85918" y="2357430"/>
            <a:ext cx="2714644" cy="1000132"/>
            <a:chOff x="1357290" y="4286256"/>
            <a:chExt cx="2714644" cy="1000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1357290" y="4572008"/>
              <a:ext cx="2714644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Display() {//mallard duck}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7290" y="4286256"/>
              <a:ext cx="2714644" cy="280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MallardDuck : Duck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14942" y="2357430"/>
            <a:ext cx="2714644" cy="1000132"/>
            <a:chOff x="4429124" y="4429132"/>
            <a:chExt cx="2714644" cy="10001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/>
            <p:cNvSpPr/>
            <p:nvPr/>
          </p:nvSpPr>
          <p:spPr>
            <a:xfrm>
              <a:off x="4429124" y="4714884"/>
              <a:ext cx="2714644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Display() {//redhead duck}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29124" y="4429132"/>
              <a:ext cx="2714644" cy="280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RedheadDuck : Duck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15074" y="214290"/>
            <a:ext cx="2714644" cy="1143008"/>
            <a:chOff x="1357290" y="4286256"/>
            <a:chExt cx="2714644" cy="1143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ctangle 27"/>
            <p:cNvSpPr/>
            <p:nvPr/>
          </p:nvSpPr>
          <p:spPr>
            <a:xfrm>
              <a:off x="1357290" y="4572008"/>
              <a:ext cx="2714644" cy="857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nl-BE" sz="1200" i="1" dirty="0" smtClean="0">
                  <a:solidFill>
                    <a:schemeClr val="tx1"/>
                  </a:solidFill>
                  <a:latin typeface="Consolas" pitchFamily="49" charset="0"/>
                </a:rPr>
                <a:t>Display() //abstract</a:t>
              </a:r>
              <a:endParaRPr lang="nl-BE" sz="1200" dirty="0" smtClean="0">
                <a:solidFill>
                  <a:schemeClr val="tx1"/>
                </a:solidFill>
                <a:latin typeface="Consolas" pitchFamily="49" charset="0"/>
              </a:endParaRPr>
            </a:p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Quack(){//quack}</a:t>
              </a:r>
            </a:p>
            <a:p>
              <a:r>
                <a:rPr lang="nl-BE" sz="1200" dirty="0" smtClean="0">
                  <a:solidFill>
                    <a:schemeClr val="tx1"/>
                  </a:solidFill>
                  <a:latin typeface="Consolas" pitchFamily="49" charset="0"/>
                </a:rPr>
                <a:t>Fly(){//fly}</a:t>
              </a:r>
              <a:endParaRPr lang="en-US" sz="1200" dirty="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57290" y="4286256"/>
              <a:ext cx="2714644" cy="2809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i="1" dirty="0" smtClean="0">
                  <a:solidFill>
                    <a:schemeClr val="tx1"/>
                  </a:solidFill>
                </a:rPr>
                <a:t>Duck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Create interfaces Flyable and Quackable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14554"/>
            <a:ext cx="797861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New requirement: 48 duck classes!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00504"/>
            <a:ext cx="4049523" cy="192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1857365"/>
            <a:ext cx="4071966" cy="262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952ADB22EE6640833589EA1ABA4FCB" ma:contentTypeVersion="0" ma:contentTypeDescription="Create a new document." ma:contentTypeScope="" ma:versionID="f8208161b2ae6951c83703e1e279ecb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6DDEF12-8F18-4954-B4E1-663FB81C7693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3E71FDB-4EC7-4D7B-885E-6882CA82BF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C7C38E-4E74-4D67-BEB2-1F27CFD69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1507</TotalTime>
  <Words>257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Sim-U-Duck</vt:lpstr>
      <vt:lpstr>Simple Sim-U-Duck design</vt:lpstr>
      <vt:lpstr>A new requirement</vt:lpstr>
      <vt:lpstr>A new requirement</vt:lpstr>
      <vt:lpstr>Something went wrong...</vt:lpstr>
      <vt:lpstr>Something went wrong...</vt:lpstr>
      <vt:lpstr>Alternatives</vt:lpstr>
      <vt:lpstr>Alternatives</vt:lpstr>
      <vt:lpstr>New requirement: 48 duck classes!</vt:lpstr>
      <vt:lpstr>The one constant in software development</vt:lpstr>
      <vt:lpstr>Design principle N° 1</vt:lpstr>
      <vt:lpstr>Separating what changes from what stays the same</vt:lpstr>
      <vt:lpstr>Designing the Duck behaviors</vt:lpstr>
      <vt:lpstr>Designing the Duck behaviors</vt:lpstr>
      <vt:lpstr>Implementing the Duck behaviors</vt:lpstr>
      <vt:lpstr>Integrating the Duck Behavior</vt:lpstr>
      <vt:lpstr>Slide 17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Michel</dc:creator>
  <cp:lastModifiedBy>Michel</cp:lastModifiedBy>
  <cp:revision>59</cp:revision>
  <dcterms:created xsi:type="dcterms:W3CDTF">2008-01-26T10:27:39Z</dcterms:created>
  <dcterms:modified xsi:type="dcterms:W3CDTF">2009-03-16T07:16:44Z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0x01010003952ADB22EE6640833589EA1ABA4FCB</vt:lpwstr>
  </property>
</Properties>
</file>