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34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5/9/2010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5/9/2010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5/9/2010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5/9/2010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5/9/2010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5/9/2010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5/9/2010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5/9/2010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5/9/2010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5/9/2010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EF48-E2BB-4732-BE8F-87CA0831FF3E}" type="datetimeFigureOut">
              <a:rPr lang="en-US" smtClean="0"/>
              <a:pPr/>
              <a:t>5/9/2010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EEF48-E2BB-4732-BE8F-87CA0831FF3E}" type="datetimeFigureOut">
              <a:rPr lang="en-US" smtClean="0"/>
              <a:pPr/>
              <a:t>5/9/2010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97227-2E57-47EB-A211-E3D9070EB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Object/Relational Persistence for .NET</a:t>
            </a:r>
            <a:endParaRPr lang="en-US" dirty="0"/>
          </a:p>
        </p:txBody>
      </p:sp>
    </p:spTree>
  </p:cSld>
  <p:clrMapOvr>
    <a:masterClrMapping/>
  </p:clrMapOvr>
  <p:transition advTm="776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As few constraints on your code as possible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17656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Full OO support: inheritance, polymorphism, composition, single-valued and many-valued associations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14484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Maximize performance and flexibility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15047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Keep your code clean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25281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Strong Points</a:t>
            </a:r>
            <a:endParaRPr lang="en-US" sz="4400" dirty="0"/>
          </a:p>
        </p:txBody>
      </p:sp>
    </p:spTree>
  </p:cSld>
  <p:clrMapOvr>
    <a:masterClrMapping/>
  </p:clrMapOvr>
  <p:transition advTm="7282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Ideally suited for OLTP scenarios (web applications, service layers, …)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21563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Database independence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31782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Rich feature set</a:t>
            </a:r>
          </a:p>
          <a:p>
            <a:endParaRPr lang="en-US" dirty="0"/>
          </a:p>
        </p:txBody>
      </p:sp>
    </p:spTree>
  </p:cSld>
  <p:clrMapOvr>
    <a:masterClrMapping/>
  </p:clrMapOvr>
  <p:transition advTm="265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Mature</a:t>
            </a:r>
            <a:endParaRPr lang="en-US" dirty="0"/>
          </a:p>
        </p:txBody>
      </p:sp>
    </p:spTree>
  </p:cSld>
  <p:clrMapOvr>
    <a:masterClrMapping/>
  </p:clrMapOvr>
  <p:transition advTm="29515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Extensible architecture</a:t>
            </a:r>
            <a:endParaRPr lang="en-US" dirty="0"/>
          </a:p>
        </p:txBody>
      </p:sp>
    </p:spTree>
  </p:cSld>
  <p:clrMapOvr>
    <a:masterClrMapping/>
  </p:clrMapOvr>
  <p:transition advTm="2253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A little bit of background information…</a:t>
            </a:r>
            <a:endParaRPr lang="en-US" sz="4400" dirty="0"/>
          </a:p>
        </p:txBody>
      </p:sp>
    </p:spTree>
  </p:cSld>
  <p:clrMapOvr>
    <a:masterClrMapping/>
  </p:clrMapOvr>
  <p:transition advTm="4969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Large, active, helpful and growing user base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advTm="3325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Plenty of articles, blog posts and documentation available</a:t>
            </a:r>
          </a:p>
          <a:p>
            <a:endParaRPr lang="en-US" dirty="0"/>
          </a:p>
        </p:txBody>
      </p:sp>
    </p:spTree>
  </p:cSld>
  <p:clrMapOvr>
    <a:masterClrMapping/>
  </p:clrMapOvr>
  <p:transition advTm="18391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It’s Open Source (LGPL)!</a:t>
            </a:r>
            <a:endParaRPr lang="en-US" dirty="0"/>
          </a:p>
        </p:txBody>
      </p:sp>
    </p:spTree>
  </p:cSld>
  <p:clrMapOvr>
    <a:masterClrMapping/>
  </p:clrMapOvr>
  <p:transition advTm="23922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Weak Points</a:t>
            </a:r>
            <a:endParaRPr lang="en-US" sz="4400" dirty="0"/>
          </a:p>
        </p:txBody>
      </p:sp>
    </p:spTree>
  </p:cSld>
  <p:clrMapOvr>
    <a:masterClrMapping/>
  </p:clrMapOvr>
  <p:transition advTm="9812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Not suited (at all) for bulk data processing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1914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No code generation, and no designer support either</a:t>
            </a:r>
            <a:endParaRPr lang="en-US" dirty="0"/>
          </a:p>
        </p:txBody>
      </p:sp>
    </p:spTree>
  </p:cSld>
  <p:clrMapOvr>
    <a:masterClrMapping/>
  </p:clrMapOvr>
  <p:transition advTm="21594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Bad reputation in some companies due to 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lazy coding </a:t>
            </a:r>
            <a:r>
              <a:rPr lang="en-US" dirty="0" smtClean="0"/>
              <a:t>( = abuse of lazy loading 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51109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Plenty of </a:t>
            </a:r>
            <a:r>
              <a:rPr lang="en-US" b="1" dirty="0" smtClean="0">
                <a:solidFill>
                  <a:srgbClr val="FF0000"/>
                </a:solidFill>
              </a:rPr>
              <a:t>outdated</a:t>
            </a:r>
            <a:r>
              <a:rPr lang="en-US" dirty="0" smtClean="0"/>
              <a:t> articles, blog posts and documentation available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24578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It’s Open Source! </a:t>
            </a:r>
          </a:p>
          <a:p>
            <a:pPr algn="ctr">
              <a:buNone/>
            </a:pPr>
            <a:r>
              <a:rPr lang="en-US" dirty="0" smtClean="0"/>
              <a:t>(some companies just don’t like that)</a:t>
            </a:r>
            <a:endParaRPr lang="en-US" dirty="0"/>
          </a:p>
        </p:txBody>
      </p:sp>
    </p:spTree>
  </p:cSld>
  <p:clrMapOvr>
    <a:masterClrMapping/>
  </p:clrMapOvr>
  <p:transition advTm="25547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Let’s look at some of the things we can do with </a:t>
            </a:r>
            <a:r>
              <a:rPr lang="en-US" dirty="0" err="1" smtClean="0"/>
              <a:t>NHibernate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 advTm="14062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.NET port of the Hibernate project (Java)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32375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Mature architecture and proven</a:t>
            </a:r>
          </a:p>
          <a:p>
            <a:pPr algn="ctr">
              <a:buNone/>
            </a:pPr>
            <a:r>
              <a:rPr lang="en-US" dirty="0" smtClean="0"/>
              <a:t>concepts, already in use in many</a:t>
            </a:r>
          </a:p>
          <a:p>
            <a:pPr algn="ctr">
              <a:buNone/>
            </a:pPr>
            <a:r>
              <a:rPr lang="en-US" dirty="0" smtClean="0"/>
              <a:t>enterprise Java applications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1795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Already quite popular in the .NET world as well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6485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Popularity seems to be increasing :)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advTm="7125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General Philosophy Of </a:t>
            </a:r>
            <a:r>
              <a:rPr lang="en-US" sz="4400" dirty="0" err="1" smtClean="0"/>
              <a:t>NHibernate</a:t>
            </a:r>
            <a:endParaRPr lang="en-US" sz="4400" dirty="0"/>
          </a:p>
        </p:txBody>
      </p:sp>
    </p:spTree>
  </p:cSld>
  <p:clrMapOvr>
    <a:masterClrMapping/>
  </p:clrMapOvr>
  <p:transition advTm="9797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It’s all about POCO</a:t>
            </a:r>
            <a:endParaRPr lang="en-US" dirty="0"/>
          </a:p>
        </p:txBody>
      </p:sp>
    </p:spTree>
  </p:cSld>
  <p:clrMapOvr>
    <a:masterClrMapping/>
  </p:clrMapOvr>
  <p:transition advTm="18828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Should work on most databases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24781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215</Words>
  <Application>Microsoft Office PowerPoint</Application>
  <PresentationFormat>On-screen Show (4:3)</PresentationFormat>
  <Paragraphs>90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NHibernate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dbr</dc:creator>
  <cp:lastModifiedBy>Michel</cp:lastModifiedBy>
  <cp:revision>99</cp:revision>
  <dcterms:created xsi:type="dcterms:W3CDTF">2009-09-07T07:09:21Z</dcterms:created>
  <dcterms:modified xsi:type="dcterms:W3CDTF">2010-05-09T19:45:28Z</dcterms:modified>
</cp:coreProperties>
</file>