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9" r:id="rId3"/>
    <p:sldId id="270" r:id="rId4"/>
  </p:sldIdLst>
  <p:sldSz cx="12192000" cy="6858000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3300"/>
    <a:srgbClr val="009999"/>
    <a:srgbClr val="0000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18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8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2761D-6DAF-4960-9637-1A54E759284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41BB7-E444-4348-8AC9-BF4B18F1A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6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ne touchera que le JS pendant les activités</a:t>
            </a:r>
          </a:p>
          <a:p>
            <a:r>
              <a:rPr lang="fr-FR" dirty="0"/>
              <a:t>Le TP servira à la note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41BB7-E444-4348-8AC9-BF4B18F1AAC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31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039182" y="6381685"/>
            <a:ext cx="9314617" cy="47631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21751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280863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71745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8748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42473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3131127"/>
            <a:ext cx="5181600" cy="304583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3131127"/>
            <a:ext cx="5181600" cy="304583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838200" y="1825625"/>
            <a:ext cx="10515600" cy="11007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325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8200" y="3532004"/>
            <a:ext cx="5157787" cy="4396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Bad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4100737"/>
            <a:ext cx="5157787" cy="208892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3532004"/>
            <a:ext cx="5183188" cy="4396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Good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4100738"/>
            <a:ext cx="5183188" cy="208892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2"/>
          </p:nvPr>
        </p:nvSpPr>
        <p:spPr>
          <a:xfrm>
            <a:off x="838200" y="1825624"/>
            <a:ext cx="10515600" cy="15143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0821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90568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9898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00945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03648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476444"/>
            <a:ext cx="10515600" cy="1214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039182" y="6381685"/>
            <a:ext cx="9314617" cy="476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fr-FR"/>
              <a:t>AJAX &amp; jQuery</a:t>
            </a:r>
            <a:endParaRPr lang="fr-FR" dirty="0"/>
          </a:p>
        </p:txBody>
      </p:sp>
      <p:sp>
        <p:nvSpPr>
          <p:cNvPr id="7" name="Espace réservé de l'en-tête 1"/>
          <p:cNvSpPr txBox="1">
            <a:spLocks/>
          </p:cNvSpPr>
          <p:nvPr userDrawn="1"/>
        </p:nvSpPr>
        <p:spPr>
          <a:xfrm>
            <a:off x="2116" y="0"/>
            <a:ext cx="12189884" cy="47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 anchorCtr="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1 &amp; 2 of IT</a:t>
            </a:r>
            <a:endParaRPr lang="fr-FR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00741" cy="4764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262" y="128"/>
            <a:ext cx="990738" cy="476316"/>
          </a:xfrm>
          <a:prstGeom prst="rect">
            <a:avLst/>
          </a:prstGeom>
        </p:spPr>
      </p:pic>
      <p:sp>
        <p:nvSpPr>
          <p:cNvPr id="10" name="Espace réservé du numéro de diapositive 4"/>
          <p:cNvSpPr txBox="1">
            <a:spLocks/>
          </p:cNvSpPr>
          <p:nvPr userDrawn="1"/>
        </p:nvSpPr>
        <p:spPr>
          <a:xfrm>
            <a:off x="11353800" y="6381684"/>
            <a:ext cx="838200" cy="47631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A9F998-01B6-4CF7-B35C-FE0EC9B552F2}" type="slidenum">
              <a:rPr lang="fr-FR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‹N°›</a:t>
            </a:fld>
            <a:endParaRPr lang="fr-FR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7833692-32C5-4042-A96B-F9F0BE02A34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8400"/>
            <a:ext cx="2039183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AJAX &amp; jQuery</a:t>
            </a:r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Présentation du Module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2039182" y="6381685"/>
            <a:ext cx="9314617" cy="476315"/>
          </a:xfrm>
        </p:spPr>
        <p:txBody>
          <a:bodyPr/>
          <a:lstStyle/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56041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EC89CF23-8CD7-4035-A2DA-8FCBAD477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58" y="5249125"/>
            <a:ext cx="861193" cy="92051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141C938-12F7-4F4C-B4E0-BE34C9872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4190">
            <a:off x="3539034" y="5529094"/>
            <a:ext cx="1597501" cy="559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1A051E-8D35-44A2-B4CF-E3314F89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444"/>
            <a:ext cx="10515600" cy="1214244"/>
          </a:xfrm>
        </p:spPr>
        <p:txBody>
          <a:bodyPr/>
          <a:lstStyle/>
          <a:p>
            <a:r>
              <a:rPr lang="fr-FR" dirty="0"/>
              <a:t>Moi, en quelques mots…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6773E-3FA5-4ADA-ABD3-3E93B02D3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506" y="3511687"/>
            <a:ext cx="3328987" cy="812663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b="1" dirty="0">
                <a:solidFill>
                  <a:schemeClr val="accent3">
                    <a:lumMod val="75000"/>
                  </a:schemeClr>
                </a:solidFill>
              </a:rPr>
              <a:t>Anthony </a:t>
            </a:r>
            <a:r>
              <a:rPr lang="fr-FR" sz="3600" b="1" dirty="0" err="1">
                <a:solidFill>
                  <a:schemeClr val="accent3">
                    <a:lumMod val="75000"/>
                  </a:schemeClr>
                </a:solidFill>
              </a:rPr>
              <a:t>Larre</a:t>
            </a:r>
            <a:br>
              <a:rPr lang="fr-FR" dirty="0"/>
            </a:br>
            <a:r>
              <a:rPr lang="fr-FR" sz="1600" i="1" dirty="0"/>
              <a:t>(35 ans)</a:t>
            </a:r>
            <a:endParaRPr lang="fr-FR" i="1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FA975F-EFEE-43C7-A7E6-54CAD74A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39182" y="6381685"/>
            <a:ext cx="9314617" cy="476315"/>
          </a:xfrm>
        </p:spPr>
        <p:txBody>
          <a:bodyPr/>
          <a:lstStyle/>
          <a:p>
            <a:r>
              <a:rPr lang="fr-FR"/>
              <a:t>AJAX &amp; jQuery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4F97B82-B50D-442E-AAFD-7B1CF802D3C5}"/>
              </a:ext>
            </a:extLst>
          </p:cNvPr>
          <p:cNvSpPr txBox="1">
            <a:spLocks/>
          </p:cNvSpPr>
          <p:nvPr/>
        </p:nvSpPr>
        <p:spPr>
          <a:xfrm rot="3339985">
            <a:off x="6679438" y="2201998"/>
            <a:ext cx="2571569" cy="977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200" b="1" dirty="0">
                <a:solidFill>
                  <a:srgbClr val="006600"/>
                </a:solidFill>
              </a:rPr>
              <a:t>13 ans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200" b="1" dirty="0">
                <a:solidFill>
                  <a:srgbClr val="006600"/>
                </a:solidFill>
              </a:rPr>
              <a:t>d’XP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D4BAA3D-46A2-4BE3-9952-4C72DD645B52}"/>
              </a:ext>
            </a:extLst>
          </p:cNvPr>
          <p:cNvSpPr txBox="1">
            <a:spLocks/>
          </p:cNvSpPr>
          <p:nvPr/>
        </p:nvSpPr>
        <p:spPr>
          <a:xfrm>
            <a:off x="4810208" y="5235628"/>
            <a:ext cx="2571569" cy="920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 err="1">
                <a:solidFill>
                  <a:srgbClr val="009999"/>
                </a:solidFill>
              </a:rPr>
              <a:t>ASP.Net</a:t>
            </a:r>
            <a:endParaRPr lang="fr-FR" b="1" dirty="0">
              <a:solidFill>
                <a:srgbClr val="009999"/>
              </a:solidFill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b="1" dirty="0">
                <a:solidFill>
                  <a:srgbClr val="009999"/>
                </a:solidFill>
              </a:rPr>
              <a:t>jQuery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052A502-4656-4B6E-93B1-599AC6E761B1}"/>
              </a:ext>
            </a:extLst>
          </p:cNvPr>
          <p:cNvSpPr txBox="1">
            <a:spLocks/>
          </p:cNvSpPr>
          <p:nvPr/>
        </p:nvSpPr>
        <p:spPr>
          <a:xfrm rot="18341691">
            <a:off x="3151420" y="2171705"/>
            <a:ext cx="2571569" cy="114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b="1" dirty="0">
                <a:solidFill>
                  <a:srgbClr val="CC3300"/>
                </a:solidFill>
              </a:rPr>
              <a:t>MCP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b="1" dirty="0">
                <a:solidFill>
                  <a:srgbClr val="CC3300"/>
                </a:solidFill>
              </a:rPr>
              <a:t>.Net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C3EC86F-4A02-43F8-B293-7294425352F0}"/>
              </a:ext>
            </a:extLst>
          </p:cNvPr>
          <p:cNvSpPr/>
          <p:nvPr/>
        </p:nvSpPr>
        <p:spPr>
          <a:xfrm rot="18237308">
            <a:off x="3935996" y="1588023"/>
            <a:ext cx="4320000" cy="4320000"/>
          </a:xfrm>
          <a:prstGeom prst="arc">
            <a:avLst>
              <a:gd name="adj1" fmla="val 16870910"/>
              <a:gd name="adj2" fmla="val 732963"/>
            </a:avLst>
          </a:prstGeom>
          <a:ln w="127000">
            <a:solidFill>
              <a:srgbClr val="009999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EED0CF3-BF1A-4CA4-8EFD-B60C39624F07}"/>
              </a:ext>
            </a:extLst>
          </p:cNvPr>
          <p:cNvSpPr/>
          <p:nvPr/>
        </p:nvSpPr>
        <p:spPr>
          <a:xfrm rot="18237308">
            <a:off x="3935995" y="1588025"/>
            <a:ext cx="4320000" cy="4320000"/>
          </a:xfrm>
          <a:prstGeom prst="arc">
            <a:avLst>
              <a:gd name="adj1" fmla="val 2553886"/>
              <a:gd name="adj2" fmla="val 7339432"/>
            </a:avLst>
          </a:prstGeom>
          <a:ln w="127000">
            <a:solidFill>
              <a:srgbClr val="CC33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3F75DB2-7717-4928-A75A-693D8C0C120E}"/>
              </a:ext>
            </a:extLst>
          </p:cNvPr>
          <p:cNvSpPr/>
          <p:nvPr/>
        </p:nvSpPr>
        <p:spPr>
          <a:xfrm rot="18237308">
            <a:off x="3935993" y="1588020"/>
            <a:ext cx="4320000" cy="4320000"/>
          </a:xfrm>
          <a:prstGeom prst="arc">
            <a:avLst>
              <a:gd name="adj1" fmla="val 10154932"/>
              <a:gd name="adj2" fmla="val 15261411"/>
            </a:avLst>
          </a:prstGeom>
          <a:ln w="127000">
            <a:solidFill>
              <a:srgbClr val="0066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9C38300-3FF1-4AA3-9ECE-489814D8C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428" y="1830151"/>
            <a:ext cx="1428571" cy="142857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BDDEB0D-AE9C-4996-B3C1-D162BB5D3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2057">
            <a:off x="9431232" y="2032970"/>
            <a:ext cx="1904125" cy="12600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6977150-B429-4CB1-B528-EDFA75B2FB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0818">
            <a:off x="8638039" y="1084483"/>
            <a:ext cx="1885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6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233A4AC-5D77-4771-9FCF-AC02FB12D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4499">
            <a:off x="6414356" y="1636242"/>
            <a:ext cx="3977542" cy="336274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D51C66E-F144-4417-9777-1F3E9DF4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DE7D51-8E8B-4A5E-8C57-7A093AAA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200" dirty="0"/>
              <a:t>Des </a:t>
            </a:r>
            <a:r>
              <a:rPr lang="fr-FR" sz="3200" b="1" dirty="0">
                <a:solidFill>
                  <a:schemeClr val="accent3">
                    <a:lumMod val="75000"/>
                  </a:schemeClr>
                </a:solidFill>
              </a:rPr>
              <a:t>Cours</a:t>
            </a:r>
            <a:br>
              <a:rPr lang="fr-FR" sz="32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fr-FR" sz="2400" b="1" dirty="0"/>
              <a:t>Un peu</a:t>
            </a:r>
            <a:r>
              <a:rPr lang="fr-FR" sz="2400" dirty="0"/>
              <a:t> quand même</a:t>
            </a:r>
            <a:endParaRPr lang="fr-FR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fr-FR" sz="3200" dirty="0"/>
              <a:t>Des </a:t>
            </a:r>
            <a:r>
              <a:rPr lang="fr-FR" sz="3200" b="1" dirty="0">
                <a:solidFill>
                  <a:schemeClr val="accent3">
                    <a:lumMod val="75000"/>
                  </a:schemeClr>
                </a:solidFill>
              </a:rPr>
              <a:t>Démos</a:t>
            </a:r>
            <a:br>
              <a:rPr lang="fr-FR" sz="32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fr-FR" sz="2400" dirty="0"/>
              <a:t>Parce que c’est plus </a:t>
            </a:r>
            <a:r>
              <a:rPr lang="fr-FR" sz="2400" b="1" dirty="0"/>
              <a:t>concret</a:t>
            </a:r>
            <a:endParaRPr lang="fr-FR" sz="3200" b="1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fr-FR" sz="3200" dirty="0"/>
              <a:t>Des </a:t>
            </a:r>
            <a:r>
              <a:rPr lang="fr-FR" sz="3200" b="1" dirty="0">
                <a:solidFill>
                  <a:schemeClr val="accent3">
                    <a:lumMod val="75000"/>
                  </a:schemeClr>
                </a:solidFill>
              </a:rPr>
              <a:t>Activités</a:t>
            </a:r>
            <a:br>
              <a:rPr lang="fr-FR" sz="32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fr-FR" sz="2400" dirty="0"/>
              <a:t>En </a:t>
            </a:r>
            <a:r>
              <a:rPr lang="fr-FR" sz="2400" b="1" dirty="0"/>
              <a:t>solo</a:t>
            </a:r>
            <a:r>
              <a:rPr lang="fr-FR" sz="2400" dirty="0"/>
              <a:t> ou en </a:t>
            </a:r>
            <a:r>
              <a:rPr lang="fr-FR" sz="2400" b="1" dirty="0"/>
              <a:t>groupe</a:t>
            </a:r>
            <a:endParaRPr lang="fr-FR" sz="3200" b="1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fr-FR" sz="3200" dirty="0"/>
              <a:t>Un </a:t>
            </a:r>
            <a:r>
              <a:rPr lang="fr-FR" sz="3200" b="1" dirty="0">
                <a:solidFill>
                  <a:schemeClr val="accent3">
                    <a:lumMod val="75000"/>
                  </a:schemeClr>
                </a:solidFill>
              </a:rPr>
              <a:t>TP</a:t>
            </a:r>
            <a:br>
              <a:rPr lang="fr-FR" sz="32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fr-FR" sz="2400" dirty="0"/>
              <a:t>Pour finir en beauté et </a:t>
            </a:r>
            <a:r>
              <a:rPr lang="fr-FR" sz="2400" b="1" dirty="0"/>
              <a:t>valider les connaissances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B62BCD-B36E-404B-B3A8-BBB8E6B5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AJAX &amp; 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25440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53</Words>
  <Application>Microsoft Office PowerPoint</Application>
  <PresentationFormat>Grand écran</PresentationFormat>
  <Paragraphs>21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AJAX &amp; jQuery</vt:lpstr>
      <vt:lpstr>Moi, en quelques mots…</vt:lpstr>
      <vt:lpstr>Le Programme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LARRE Anthony</dc:creator>
  <cp:lastModifiedBy>Anthony LARRE</cp:lastModifiedBy>
  <cp:revision>91</cp:revision>
  <dcterms:created xsi:type="dcterms:W3CDTF">2016-12-18T08:48:02Z</dcterms:created>
  <dcterms:modified xsi:type="dcterms:W3CDTF">2018-03-20T21:43:57Z</dcterms:modified>
</cp:coreProperties>
</file>