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8" r:id="rId4"/>
    <p:sldId id="262" r:id="rId5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99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18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761D-6DAF-4960-9637-1A54E759284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41BB7-E444-4348-8AC9-BF4B18F1A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6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Montrer comment debugger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08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175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80863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71745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8748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4247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5"/>
            <a:ext cx="10515600" cy="11007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25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8200" y="3532004"/>
            <a:ext cx="5157787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Bad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4100737"/>
            <a:ext cx="5157787" cy="20889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3532004"/>
            <a:ext cx="5183188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Good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4100738"/>
            <a:ext cx="5183188" cy="208892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4"/>
            <a:ext cx="10515600" cy="15143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82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056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898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094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364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476444"/>
            <a:ext cx="10515600" cy="1214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39182" y="6381685"/>
            <a:ext cx="9314617" cy="476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/>
              <a:t>AJAX &amp; jQuery</a:t>
            </a:r>
            <a:endParaRPr lang="fr-FR" dirty="0"/>
          </a:p>
        </p:txBody>
      </p:sp>
      <p:sp>
        <p:nvSpPr>
          <p:cNvPr id="7" name="Espace réservé de l'en-tête 1"/>
          <p:cNvSpPr txBox="1">
            <a:spLocks/>
          </p:cNvSpPr>
          <p:nvPr userDrawn="1"/>
        </p:nvSpPr>
        <p:spPr>
          <a:xfrm>
            <a:off x="2116" y="0"/>
            <a:ext cx="12189884" cy="47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1 &amp; 2 of IT</a:t>
            </a:r>
            <a:endParaRPr lang="fr-F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00741" cy="4764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262" y="128"/>
            <a:ext cx="990738" cy="476316"/>
          </a:xfrm>
          <a:prstGeom prst="rect">
            <a:avLst/>
          </a:prstGeom>
        </p:spPr>
      </p:pic>
      <p:sp>
        <p:nvSpPr>
          <p:cNvPr id="10" name="Espace réservé du numéro de diapositive 4"/>
          <p:cNvSpPr txBox="1">
            <a:spLocks/>
          </p:cNvSpPr>
          <p:nvPr userDrawn="1"/>
        </p:nvSpPr>
        <p:spPr>
          <a:xfrm>
            <a:off x="11353800" y="6381684"/>
            <a:ext cx="838200" cy="47631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A9F998-01B6-4CF7-B35C-FE0EC9B552F2}" type="slidenum">
              <a:rPr lang="fr-FR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‹N°›</a:t>
            </a:fld>
            <a:endParaRPr lang="fr-FR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833692-32C5-4042-A96B-F9F0BE02A34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400"/>
            <a:ext cx="2039183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console/console-refer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JavaScript/Closures" TargetMode="External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API" TargetMode="External"/><Relationship Id="rId2" Type="http://schemas.openxmlformats.org/officeDocument/2006/relationships/hyperlink" Target="http://www.toutjavascript.com/main/index.ph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script.info/class" TargetMode="External"/><Relationship Id="rId4" Type="http://schemas.openxmlformats.org/officeDocument/2006/relationships/hyperlink" Target="https://developers.google.com/web/tools/chrome-dev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AJAX &amp; jQuery</a:t>
            </a: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Quelques Tips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5604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Débogage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idx="1"/>
          </p:nvPr>
        </p:nvSpPr>
        <p:spPr>
          <a:xfrm>
            <a:off x="839788" y="3532004"/>
            <a:ext cx="5157787" cy="439632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DO NOT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16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defTabSz="361950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1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‘Click !’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361950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//...</a:t>
            </a:r>
          </a:p>
          <a:p>
            <a:pPr marL="0" indent="0" defTabSz="361950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>
                <a:solidFill>
                  <a:srgbClr val="008000"/>
                </a:solidFill>
              </a:rPr>
              <a:t>DO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defTabSz="361950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16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defTabSz="361950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1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‘Click !’</a:t>
            </a: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361950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//...</a:t>
            </a:r>
          </a:p>
          <a:p>
            <a:pPr marL="0" indent="0" defTabSz="361950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2"/>
          </p:nvPr>
        </p:nvSpPr>
        <p:spPr>
          <a:xfrm>
            <a:off x="838200" y="1825625"/>
            <a:ext cx="5157787" cy="1603376"/>
          </a:xfrm>
        </p:spPr>
        <p:txBody>
          <a:bodyPr>
            <a:normAutofit/>
          </a:bodyPr>
          <a:lstStyle/>
          <a:p>
            <a:r>
              <a:rPr lang="fr-FR" dirty="0"/>
              <a:t>La fin des « 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Alert</a:t>
            </a:r>
            <a:r>
              <a:rPr lang="fr-FR" dirty="0"/>
              <a:t>(…) »</a:t>
            </a:r>
          </a:p>
        </p:txBody>
      </p:sp>
      <p:sp>
        <p:nvSpPr>
          <p:cNvPr id="12" name="Espace réservé du contenu 16">
            <a:extLst>
              <a:ext uri="{FF2B5EF4-FFF2-40B4-BE49-F238E27FC236}">
                <a16:creationId xmlns:a16="http://schemas.microsoft.com/office/drawing/2014/main" id="{41AEBC29-20B2-490E-B680-52D4A06C9024}"/>
              </a:ext>
            </a:extLst>
          </p:cNvPr>
          <p:cNvSpPr txBox="1">
            <a:spLocks/>
          </p:cNvSpPr>
          <p:nvPr/>
        </p:nvSpPr>
        <p:spPr>
          <a:xfrm>
            <a:off x="6196015" y="1819790"/>
            <a:ext cx="5157787" cy="160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 vrais outils de </a:t>
            </a:r>
            <a:r>
              <a:rPr lang="fr-FR" dirty="0" err="1"/>
              <a:t>debug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« 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console</a:t>
            </a:r>
            <a:r>
              <a:rPr lang="fr-FR" dirty="0"/>
              <a:t>.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log</a:t>
            </a:r>
            <a:r>
              <a:rPr lang="fr-FR" dirty="0"/>
              <a:t>(…) 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« 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debugger</a:t>
            </a:r>
            <a:r>
              <a:rPr lang="fr-FR" dirty="0"/>
              <a:t> »</a:t>
            </a:r>
          </a:p>
          <a:p>
            <a:pPr marL="0" indent="0">
              <a:buNone/>
            </a:pP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See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Also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Console API Reference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D64FF0-C473-4338-9B40-D232E6266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52836">
            <a:off x="9074479" y="3854992"/>
            <a:ext cx="2643998" cy="11582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16F353-6E86-44FD-AA2E-5C94F935A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90908">
            <a:off x="2825322" y="4868339"/>
            <a:ext cx="2602970" cy="8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6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Objet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idx="1"/>
          </p:nvPr>
        </p:nvSpPr>
        <p:spPr>
          <a:xfrm>
            <a:off x="839788" y="3532004"/>
            <a:ext cx="5157787" cy="439632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JavaScript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839788" y="4100737"/>
            <a:ext cx="5157787" cy="2088925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= </a:t>
            </a:r>
            <a:r>
              <a:rPr lang="fr-FR" sz="12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Person.prototype.IsAdult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17;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>
                <a:solidFill>
                  <a:srgbClr val="008000"/>
                </a:solidFill>
              </a:rPr>
              <a:t>ES6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6172200" y="4100738"/>
            <a:ext cx="5183188" cy="2088926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age) {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17;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2"/>
          </p:nvPr>
        </p:nvSpPr>
        <p:spPr>
          <a:xfrm>
            <a:off x="838200" y="1825625"/>
            <a:ext cx="10515599" cy="1706379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</a:rPr>
              <a:t>Depuis Juin 2015, ES6 introduit la notion de « 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fr-FR" sz="2000" dirty="0">
                <a:solidFill>
                  <a:srgbClr val="002060"/>
                </a:solidFill>
              </a:rPr>
              <a:t> »</a:t>
            </a:r>
          </a:p>
          <a:p>
            <a:r>
              <a:rPr lang="fr-FR" sz="2000" dirty="0">
                <a:solidFill>
                  <a:srgbClr val="002060"/>
                </a:solidFill>
              </a:rPr>
              <a:t>Nouvelles fonctionnalités: </a:t>
            </a:r>
            <a:r>
              <a:rPr lang="fr-FR" sz="2000" b="1" dirty="0" err="1">
                <a:solidFill>
                  <a:schemeClr val="accent3">
                    <a:lumMod val="75000"/>
                  </a:schemeClr>
                </a:solidFill>
              </a:rPr>
              <a:t>get</a:t>
            </a:r>
            <a:r>
              <a:rPr lang="fr-FR" sz="2000" dirty="0">
                <a:solidFill>
                  <a:srgbClr val="002060"/>
                </a:solidFill>
              </a:rPr>
              <a:t>, 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set</a:t>
            </a:r>
            <a:r>
              <a:rPr lang="fr-FR" sz="2000" dirty="0">
                <a:solidFill>
                  <a:srgbClr val="002060"/>
                </a:solidFill>
              </a:rPr>
              <a:t>, </a:t>
            </a:r>
            <a:r>
              <a:rPr lang="fr-FR" sz="2000" b="1" dirty="0" err="1">
                <a:solidFill>
                  <a:schemeClr val="accent3">
                    <a:lumMod val="75000"/>
                  </a:schemeClr>
                </a:solidFill>
              </a:rPr>
              <a:t>static</a:t>
            </a:r>
            <a:r>
              <a:rPr lang="fr-FR" sz="2000" dirty="0">
                <a:solidFill>
                  <a:srgbClr val="002060"/>
                </a:solidFill>
              </a:rPr>
              <a:t>, </a:t>
            </a:r>
            <a:r>
              <a:rPr lang="fr-FR" sz="2000" b="1" dirty="0" err="1">
                <a:solidFill>
                  <a:schemeClr val="accent3">
                    <a:lumMod val="75000"/>
                  </a:schemeClr>
                </a:solidFill>
              </a:rPr>
              <a:t>extend</a:t>
            </a:r>
            <a:r>
              <a:rPr lang="fr-FR" sz="2000" dirty="0">
                <a:solidFill>
                  <a:srgbClr val="002060"/>
                </a:solidFill>
              </a:rPr>
              <a:t>, 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super</a:t>
            </a:r>
            <a:r>
              <a:rPr lang="fr-FR" sz="2000" dirty="0">
                <a:solidFill>
                  <a:srgbClr val="002060"/>
                </a:solidFill>
              </a:rPr>
              <a:t>…</a:t>
            </a:r>
          </a:p>
          <a:p>
            <a:r>
              <a:rPr lang="fr-FR" sz="2000" dirty="0">
                <a:solidFill>
                  <a:srgbClr val="002060"/>
                </a:solidFill>
              </a:rPr>
              <a:t>Il n’existe toujours 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pas nativement </a:t>
            </a:r>
            <a:r>
              <a:rPr lang="fr-FR" sz="2000" dirty="0">
                <a:solidFill>
                  <a:srgbClr val="002060"/>
                </a:solidFill>
              </a:rPr>
              <a:t>de gestion de 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membres privés</a:t>
            </a:r>
          </a:p>
          <a:p>
            <a:pPr marL="0" indent="0">
              <a:buNone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See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Also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Classes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Closures</a:t>
            </a:r>
            <a:endParaRPr lang="fr-FR" sz="1600" dirty="0">
              <a:solidFill>
                <a:srgbClr val="00206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1BBAE4-05BA-4BFF-8709-337303E6E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262" y="3072166"/>
            <a:ext cx="22669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Référence du JavaScript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hlinkClick r:id="rId2"/>
              </a:rPr>
              <a:t>http://www.toutjavascript.com/main/index.php3</a:t>
            </a:r>
            <a:endParaRPr lang="fr-FR" sz="2000" dirty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Des documentations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hlinkClick r:id="rId3"/>
              </a:rPr>
              <a:t>https://developer.mozilla.org/fr/docs/Web/API</a:t>
            </a:r>
            <a:endParaRPr lang="fr-FR" sz="2000" dirty="0"/>
          </a:p>
          <a:p>
            <a:pPr lvl="1">
              <a:lnSpc>
                <a:spcPct val="100000"/>
              </a:lnSpc>
            </a:pPr>
            <a:r>
              <a:rPr lang="fr-FR" sz="2000" dirty="0">
                <a:hlinkClick r:id="rId4"/>
              </a:rPr>
              <a:t>https://developers.google.com/web/tools/chrome-devtools</a:t>
            </a:r>
            <a:endParaRPr lang="fr-FR" sz="2000" dirty="0"/>
          </a:p>
          <a:p>
            <a:pPr lvl="1">
              <a:lnSpc>
                <a:spcPct val="100000"/>
              </a:lnSpc>
            </a:pPr>
            <a:r>
              <a:rPr lang="fr-FR" sz="2000" dirty="0">
                <a:hlinkClick r:id="rId5"/>
              </a:rPr>
              <a:t>https://javascript.info/class</a:t>
            </a:r>
            <a:endParaRPr lang="fr-FR" sz="2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345486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203</Words>
  <Application>Microsoft Office PowerPoint</Application>
  <PresentationFormat>Grand écran</PresentationFormat>
  <Paragraphs>56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Thème Office</vt:lpstr>
      <vt:lpstr>AJAX &amp; jQuery</vt:lpstr>
      <vt:lpstr>Le Débogage</vt:lpstr>
      <vt:lpstr>Le modèle Objet</vt:lpstr>
      <vt:lpstr>Pour aller plus loin…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LARRE Anthony</dc:creator>
  <cp:lastModifiedBy>Anthony LARRE</cp:lastModifiedBy>
  <cp:revision>85</cp:revision>
  <dcterms:created xsi:type="dcterms:W3CDTF">2016-12-18T08:48:02Z</dcterms:created>
  <dcterms:modified xsi:type="dcterms:W3CDTF">2018-03-20T20:49:20Z</dcterms:modified>
</cp:coreProperties>
</file>