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69" r:id="rId4"/>
    <p:sldId id="268" r:id="rId5"/>
    <p:sldId id="270" r:id="rId6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9999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8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761D-6DAF-4960-9637-1A54E759284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41BB7-E444-4348-8AC9-BF4B18F1AA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6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https://en.wikipedia.org/wiki/Comparison_of_JavaScript_frameworks</a:t>
            </a:r>
          </a:p>
          <a:p>
            <a:r>
              <a:rPr lang="fr-FR" dirty="0"/>
              <a:t>https://www.romexsoft.com/blog/js-frameworks-comparison</a:t>
            </a:r>
          </a:p>
          <a:p>
            <a:r>
              <a:rPr lang="fr-FR" dirty="0"/>
              <a:t>http://www.arca-computing.fr/javascript-comparatif-angular-react-vue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1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that = this;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 = function(e) { </a:t>
            </a:r>
            <a:r>
              <a:rPr lang="en-US" dirty="0" err="1"/>
              <a:t>that.onClick</a:t>
            </a:r>
            <a:r>
              <a:rPr lang="en-US"/>
              <a:t>(e); };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41BB7-E444-4348-8AC9-BF4B18F1AAC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71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175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280863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71745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8748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4247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3131127"/>
            <a:ext cx="5181600" cy="304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5"/>
            <a:ext cx="10515600" cy="11007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325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8200" y="3532004"/>
            <a:ext cx="5157787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Bad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4100737"/>
            <a:ext cx="5157787" cy="208892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3532004"/>
            <a:ext cx="5183188" cy="4396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Good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4100738"/>
            <a:ext cx="5183188" cy="208892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2"/>
          </p:nvPr>
        </p:nvSpPr>
        <p:spPr>
          <a:xfrm>
            <a:off x="838200" y="1825624"/>
            <a:ext cx="10515600" cy="15143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082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056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9898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094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30364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476444"/>
            <a:ext cx="10515600" cy="1214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39182" y="6381685"/>
            <a:ext cx="9314617" cy="476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/>
              <a:t>AJAX &amp; jQuery</a:t>
            </a:r>
            <a:endParaRPr lang="fr-FR" dirty="0"/>
          </a:p>
        </p:txBody>
      </p:sp>
      <p:sp>
        <p:nvSpPr>
          <p:cNvPr id="7" name="Espace réservé de l'en-tête 1"/>
          <p:cNvSpPr txBox="1">
            <a:spLocks/>
          </p:cNvSpPr>
          <p:nvPr userDrawn="1"/>
        </p:nvSpPr>
        <p:spPr>
          <a:xfrm>
            <a:off x="2116" y="0"/>
            <a:ext cx="12189884" cy="47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1 &amp; 2 of IT</a:t>
            </a:r>
            <a:endParaRPr lang="fr-F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00741" cy="4764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262" y="128"/>
            <a:ext cx="990738" cy="476316"/>
          </a:xfrm>
          <a:prstGeom prst="rect">
            <a:avLst/>
          </a:prstGeom>
        </p:spPr>
      </p:pic>
      <p:sp>
        <p:nvSpPr>
          <p:cNvPr id="10" name="Espace réservé du numéro de diapositive 4"/>
          <p:cNvSpPr txBox="1">
            <a:spLocks/>
          </p:cNvSpPr>
          <p:nvPr userDrawn="1"/>
        </p:nvSpPr>
        <p:spPr>
          <a:xfrm>
            <a:off x="11353800" y="6381684"/>
            <a:ext cx="838200" cy="47631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A9F998-01B6-4CF7-B35C-FE0EC9B552F2}" type="slidenum">
              <a:rPr lang="fr-FR" b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‹N°›</a:t>
            </a:fld>
            <a:endParaRPr lang="fr-FR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833692-32C5-4042-A96B-F9F0BE02A34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400"/>
            <a:ext cx="2039183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AJAX &amp; jQuery</a:t>
            </a: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2039182" y="6381685"/>
            <a:ext cx="9314617" cy="476315"/>
          </a:xfrm>
        </p:spPr>
        <p:txBody>
          <a:bodyPr/>
          <a:lstStyle/>
          <a:p>
            <a:r>
              <a:rPr lang="fr-FR" dirty="0"/>
              <a:t>AJAX &amp; jQuery</a:t>
            </a:r>
          </a:p>
        </p:txBody>
      </p:sp>
    </p:spTree>
    <p:extLst>
      <p:ext uri="{BB962C8B-B14F-4D97-AF65-F5344CB8AC3E}">
        <p14:creationId xmlns:p14="http://schemas.microsoft.com/office/powerpoint/2010/main" val="15604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Librairie jQuery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Sans jQuery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>
                <a:solidFill>
                  <a:srgbClr val="008000"/>
                </a:solidFill>
              </a:rPr>
              <a:t>Avec jQuery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Créé en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Janvier 2006</a:t>
            </a:r>
            <a:r>
              <a:rPr lang="fr-FR" dirty="0"/>
              <a:t> par John </a:t>
            </a:r>
            <a:r>
              <a:rPr lang="fr-FR" dirty="0" err="1"/>
              <a:t>Resig</a:t>
            </a:r>
            <a:endParaRPr lang="fr-FR" dirty="0"/>
          </a:p>
          <a:p>
            <a:r>
              <a:rPr lang="fr-FR" dirty="0"/>
              <a:t>Elle est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gratuite</a:t>
            </a:r>
            <a:r>
              <a:rPr lang="fr-FR" dirty="0"/>
              <a:t> et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open-source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dirty="0"/>
              <a:t>Librairie JavaScript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simplifiant</a:t>
            </a:r>
            <a:r>
              <a:rPr lang="fr-FR" dirty="0"/>
              <a:t> la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manipulation</a:t>
            </a:r>
            <a:r>
              <a:rPr lang="fr-FR" dirty="0"/>
              <a:t> du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DOM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9B72E32-FCE2-43DE-8DF0-1A71E6FAF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260151"/>
            <a:ext cx="4794394" cy="1414871"/>
          </a:xfr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ECF7BEAD-2D18-4CD2-8300-772094BD4E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263899"/>
            <a:ext cx="4794394" cy="1414871"/>
          </a:xfrm>
        </p:spPr>
      </p:pic>
    </p:spTree>
    <p:extLst>
      <p:ext uri="{BB962C8B-B14F-4D97-AF65-F5344CB8AC3E}">
        <p14:creationId xmlns:p14="http://schemas.microsoft.com/office/powerpoint/2010/main" val="160786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Principaux Concurrents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DA68AE7-2E35-43E8-980D-EDF73A414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008338"/>
              </p:ext>
            </p:extLst>
          </p:nvPr>
        </p:nvGraphicFramePr>
        <p:xfrm>
          <a:off x="838199" y="1825625"/>
          <a:ext cx="10515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76">
                  <a:extLst>
                    <a:ext uri="{9D8B030D-6E8A-4147-A177-3AD203B41FA5}">
                      <a16:colId xmlns:a16="http://schemas.microsoft.com/office/drawing/2014/main" val="2986581659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27011634"/>
                    </a:ext>
                  </a:extLst>
                </a:gridCol>
                <a:gridCol w="4743449">
                  <a:extLst>
                    <a:ext uri="{9D8B030D-6E8A-4147-A177-3AD203B41FA5}">
                      <a16:colId xmlns:a16="http://schemas.microsoft.com/office/drawing/2014/main" val="344137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Développeurs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résumé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4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AngularJS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Single Page Application</a:t>
                      </a:r>
                    </a:p>
                    <a:p>
                      <a:r>
                        <a:rPr lang="fr-FR" sz="1400" dirty="0" err="1"/>
                        <a:t>Two-way</a:t>
                      </a:r>
                      <a:r>
                        <a:rPr lang="fr-FR" sz="1400" dirty="0"/>
                        <a:t> Data 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Ext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Sencha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Composants Visuels</a:t>
                      </a:r>
                    </a:p>
                    <a:p>
                      <a:r>
                        <a:rPr lang="fr-FR" sz="1400" dirty="0"/>
                        <a:t>Visualisation de données (Intégration D3)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5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jQuery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Animation</a:t>
                      </a:r>
                    </a:p>
                    <a:p>
                      <a:r>
                        <a:rPr lang="fr-FR" sz="1400" dirty="0"/>
                        <a:t>Manipulation du DOM</a:t>
                      </a:r>
                    </a:p>
                    <a:p>
                      <a:r>
                        <a:rPr lang="fr-FR" sz="1400" dirty="0"/>
                        <a:t>Gestion des événements</a:t>
                      </a:r>
                    </a:p>
                    <a:p>
                      <a:r>
                        <a:rPr lang="fr-FR" sz="1400" dirty="0"/>
                        <a:t>Facilité des plug-ins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1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Knockout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Steve Sanderson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MVVM</a:t>
                      </a:r>
                    </a:p>
                    <a:p>
                      <a:r>
                        <a:rPr lang="fr-FR" sz="1400" dirty="0"/>
                        <a:t>MAJ Automatique UI</a:t>
                      </a:r>
                    </a:p>
                    <a:p>
                      <a:r>
                        <a:rPr lang="fr-FR" sz="1400" dirty="0"/>
                        <a:t>Templating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9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React</a:t>
                      </a:r>
                      <a:endParaRPr lang="fr-FR" sz="20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Rich Single Page Application</a:t>
                      </a:r>
                    </a:p>
                    <a:p>
                      <a:r>
                        <a:rPr lang="fr-FR" sz="1400" dirty="0"/>
                        <a:t>Gestion MAJ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Vue.js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Evan</a:t>
                      </a:r>
                      <a:r>
                        <a:rPr lang="fr-FR" sz="1600" dirty="0"/>
                        <a:t>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2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5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 jQuery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"/>
          </p:nvPr>
        </p:nvSpPr>
        <p:spPr>
          <a:xfrm>
            <a:off x="836611" y="4529073"/>
            <a:ext cx="10517188" cy="439632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838200" y="5181297"/>
            <a:ext cx="10517187" cy="1008367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 defTabSz="361950">
              <a:lnSpc>
                <a:spcPct val="150000"/>
              </a:lnSpc>
              <a:spcBef>
                <a:spcPts val="200"/>
              </a:spcBef>
              <a:buNone/>
            </a:pPr>
            <a:r>
              <a:rPr lang="fr-FR" sz="32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200" i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fn1(…).fn2(…).fn3(…);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2"/>
          </p:nvPr>
        </p:nvSpPr>
        <p:spPr>
          <a:xfrm>
            <a:off x="838200" y="1825624"/>
            <a:ext cx="10515600" cy="251142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 mot clé pour les gouverner tous: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$(…)</a:t>
            </a:r>
          </a:p>
          <a:p>
            <a:r>
              <a:rPr lang="fr-FR" dirty="0"/>
              <a:t>Accepte en paramètre:</a:t>
            </a:r>
          </a:p>
          <a:p>
            <a:pPr lvl="1"/>
            <a:r>
              <a:rPr lang="fr-FR" dirty="0"/>
              <a:t>Un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élément</a:t>
            </a:r>
            <a:r>
              <a:rPr lang="fr-FR" dirty="0"/>
              <a:t> du DOM</a:t>
            </a:r>
          </a:p>
          <a:p>
            <a:pPr lvl="1"/>
            <a:r>
              <a:rPr lang="fr-FR" dirty="0"/>
              <a:t>Une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fonction</a:t>
            </a:r>
            <a:r>
              <a:rPr lang="fr-FR" dirty="0"/>
              <a:t> exécutée lorsque la page sera prête</a:t>
            </a:r>
          </a:p>
          <a:p>
            <a:pPr lvl="1"/>
            <a:r>
              <a:rPr lang="fr-FR" dirty="0"/>
              <a:t>Une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expression</a:t>
            </a:r>
            <a:r>
              <a:rPr lang="fr-FR" dirty="0"/>
              <a:t> composée de sélecteur(s)</a:t>
            </a:r>
          </a:p>
          <a:p>
            <a:r>
              <a:rPr lang="fr-FR" b="1" dirty="0"/>
              <a:t>Toutes</a:t>
            </a:r>
            <a:r>
              <a:rPr lang="fr-FR" dirty="0"/>
              <a:t> les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fonctions</a:t>
            </a:r>
            <a:r>
              <a:rPr lang="fr-FR" dirty="0"/>
              <a:t> </a:t>
            </a:r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retournent</a:t>
            </a:r>
            <a:r>
              <a:rPr lang="fr-FR" dirty="0"/>
              <a:t> un </a:t>
            </a:r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objet jQuery</a:t>
            </a:r>
          </a:p>
        </p:txBody>
      </p:sp>
    </p:spTree>
    <p:extLst>
      <p:ext uri="{BB962C8B-B14F-4D97-AF65-F5344CB8AC3E}">
        <p14:creationId xmlns:p14="http://schemas.microsoft.com/office/powerpoint/2010/main" val="226897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mots sur </a:t>
            </a:r>
            <a:r>
              <a:rPr lang="fr-FR" i="1" dirty="0" err="1"/>
              <a:t>this</a:t>
            </a:r>
            <a:endParaRPr lang="fr-FR" i="1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838200" y="4164011"/>
            <a:ext cx="10517187" cy="1684339"/>
          </a:xfr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32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proxy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ctr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</a:p>
          <a:p>
            <a:pPr marL="0" indent="0" algn="ctr" defTabSz="361950">
              <a:lnSpc>
                <a:spcPct val="100000"/>
              </a:lnSpc>
              <a:spcBef>
                <a:spcPts val="200"/>
              </a:spcBef>
              <a:buNone/>
            </a:pPr>
            <a:r>
              <a:rPr lang="fr-F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AJAX &amp; jQuery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2"/>
          </p:nvPr>
        </p:nvSpPr>
        <p:spPr>
          <a:xfrm>
            <a:off x="838200" y="1825624"/>
            <a:ext cx="10515600" cy="2203451"/>
          </a:xfrm>
        </p:spPr>
        <p:txBody>
          <a:bodyPr>
            <a:normAutofit/>
          </a:bodyPr>
          <a:lstStyle/>
          <a:p>
            <a:r>
              <a:rPr lang="fr-FR" dirty="0"/>
              <a:t>En javascript, le mot clé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fr-FR" dirty="0"/>
              <a:t> dépendra du contexte d’appel</a:t>
            </a:r>
          </a:p>
          <a:p>
            <a:pPr lvl="1"/>
            <a:r>
              <a:rPr lang="fr-FR" sz="2000" dirty="0"/>
              <a:t>Par défaut, l’objet global (ex pour un navigateur: </a:t>
            </a:r>
            <a:r>
              <a:rPr lang="fr-FR" sz="2000" dirty="0" err="1"/>
              <a:t>window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Un contrôle</a:t>
            </a:r>
          </a:p>
          <a:p>
            <a:pPr lvl="1"/>
            <a:r>
              <a:rPr lang="fr-FR" sz="2000" dirty="0"/>
              <a:t>Un objet</a:t>
            </a:r>
          </a:p>
          <a:p>
            <a:pPr>
              <a:spcBef>
                <a:spcPts val="2400"/>
              </a:spcBef>
            </a:pPr>
            <a:r>
              <a:rPr lang="fr-FR" dirty="0"/>
              <a:t>Il est donc </a:t>
            </a:r>
            <a:r>
              <a:rPr lang="fr-FR" b="1" dirty="0"/>
              <a:t>important</a:t>
            </a:r>
            <a:r>
              <a:rPr lang="fr-FR" dirty="0"/>
              <a:t> de pouvoir le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maîtriser</a:t>
            </a:r>
            <a:r>
              <a:rPr lang="fr-FR" dirty="0"/>
              <a:t> à tout moment</a:t>
            </a:r>
          </a:p>
        </p:txBody>
      </p:sp>
    </p:spTree>
    <p:extLst>
      <p:ext uri="{BB962C8B-B14F-4D97-AF65-F5344CB8AC3E}">
        <p14:creationId xmlns:p14="http://schemas.microsoft.com/office/powerpoint/2010/main" val="1974169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275</Words>
  <Application>Microsoft Office PowerPoint</Application>
  <PresentationFormat>Grand écran</PresentationFormat>
  <Paragraphs>66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Thème Office</vt:lpstr>
      <vt:lpstr>AJAX &amp; jQuery</vt:lpstr>
      <vt:lpstr>La Librairie jQuery</vt:lpstr>
      <vt:lpstr>Les Principaux Concurrents</vt:lpstr>
      <vt:lpstr>La fonction jQuery</vt:lpstr>
      <vt:lpstr>Quelques mots sur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LARRE Anthony</dc:creator>
  <cp:lastModifiedBy>Anthony LARRE</cp:lastModifiedBy>
  <cp:revision>86</cp:revision>
  <dcterms:created xsi:type="dcterms:W3CDTF">2016-12-18T08:48:02Z</dcterms:created>
  <dcterms:modified xsi:type="dcterms:W3CDTF">2018-03-20T22:13:17Z</dcterms:modified>
</cp:coreProperties>
</file>