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62" r:id="rId8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0099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87500" autoAdjust="0"/>
  </p:normalViewPr>
  <p:slideViewPr>
    <p:cSldViewPr snapToGrid="0">
      <p:cViewPr varScale="1">
        <p:scale>
          <a:sx n="93" d="100"/>
          <a:sy n="9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</a:t>
            </a:r>
            <a:r>
              <a:rPr lang="fr-FR" dirty="0" err="1"/>
              <a:t>Textbox</a:t>
            </a:r>
            <a:r>
              <a:rPr lang="fr-FR" dirty="0"/>
              <a:t>: « </a:t>
            </a:r>
            <a:r>
              <a:rPr lang="fr-FR" dirty="0" err="1"/>
              <a:t>input:text</a:t>
            </a:r>
            <a:r>
              <a:rPr lang="fr-FR" dirty="0"/>
              <a:t> »</a:t>
            </a:r>
          </a:p>
          <a:p>
            <a:r>
              <a:rPr lang="fr-FR" dirty="0"/>
              <a:t>Tous les items d’une liste: « li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3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L’élément ayant l’identifiant </a:t>
            </a:r>
            <a:r>
              <a:rPr lang="fr-FR" dirty="0" err="1"/>
              <a:t>prenom</a:t>
            </a:r>
            <a:r>
              <a:rPr lang="fr-FR" dirty="0"/>
              <a:t>: « #</a:t>
            </a:r>
            <a:r>
              <a:rPr lang="fr-FR" dirty="0" err="1"/>
              <a:t>prenom</a:t>
            </a:r>
            <a:r>
              <a:rPr lang="fr-FR" dirty="0"/>
              <a:t> »</a:t>
            </a:r>
          </a:p>
          <a:p>
            <a:r>
              <a:rPr lang="fr-FR" dirty="0"/>
              <a:t>Les élément ayant une source contenant </a:t>
            </a:r>
            <a:r>
              <a:rPr lang="fr-FR" dirty="0" err="1"/>
              <a:t>img</a:t>
            </a:r>
            <a:r>
              <a:rPr lang="fr-FR" dirty="0"/>
              <a:t>: « [src*='</a:t>
            </a:r>
            <a:r>
              <a:rPr lang="fr-FR" dirty="0" err="1"/>
              <a:t>img</a:t>
            </a:r>
            <a:r>
              <a:rPr lang="fr-FR" dirty="0"/>
              <a:t>']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4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sous-menus pair: « li </a:t>
            </a:r>
            <a:r>
              <a:rPr lang="fr-FR" dirty="0" err="1"/>
              <a:t>li:even</a:t>
            </a:r>
            <a:r>
              <a:rPr lang="fr-FR" dirty="0"/>
              <a:t>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premier radio bouton: « </a:t>
            </a:r>
            <a:r>
              <a:rPr lang="fr-FR" dirty="0" err="1"/>
              <a:t>input:radio:first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Toutes les cellules ayant la </a:t>
            </a:r>
            <a:r>
              <a:rPr lang="fr-FR" dirty="0" err="1"/>
              <a:t>license</a:t>
            </a:r>
            <a:r>
              <a:rPr lang="fr-FR" dirty="0"/>
              <a:t> MIT: « </a:t>
            </a:r>
            <a:r>
              <a:rPr lang="en-US" dirty="0" err="1"/>
              <a:t>td:contains</a:t>
            </a:r>
            <a:r>
              <a:rPr lang="en-US" dirty="0"/>
              <a:t>('MIT')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9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5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selec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Les Sélecteurs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éléments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nœuds correspondant au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spécifié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Sélection par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de contrôle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:checkbox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:hidden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:radio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éléments de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header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:header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C1B745-74F6-4E9D-B317-AD7F2F571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742233"/>
            <a:ext cx="2976830" cy="17506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413DF4-A0CD-4CE2-B7E8-C511F7F78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813">
            <a:off x="5167391" y="4193187"/>
            <a:ext cx="2253913" cy="10312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A327043-6901-4B5D-B5E5-EE7C8ECA0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4772">
            <a:off x="8343222" y="2058886"/>
            <a:ext cx="2182041" cy="19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 Attribut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éléments ayant pour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identifiant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my-id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</a:t>
            </a:r>
            <a:r>
              <a:rPr lang="fr-FR" sz="1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élements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ayant le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fr-FR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fr-FR" sz="1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Attribut dont la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vérifie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"td[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=‘right’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égal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"td[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!=‘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est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différent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Attribut dont la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correspond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à un certain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"[src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^=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Commence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"[style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‘none’]"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"[href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$=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‘index.html’]"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Termine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3248A5-C971-4CDC-A8D9-7C8B30E0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51" y="962560"/>
            <a:ext cx="3027544" cy="14570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FA5CE3-DACB-4BFD-94B7-504C6EB43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699">
            <a:off x="8957081" y="3224132"/>
            <a:ext cx="1850581" cy="17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 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enfants directs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enfants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quelque soit la hiérarchie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"table td"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Tous les éléments selon leur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Impair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:first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Premier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:last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Dernier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 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Côtoyant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élément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".css 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Voisin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d’un élément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FD8504-2A7F-4B5D-8636-FCBDEF8B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281974"/>
            <a:ext cx="3635918" cy="2174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751AC3-B1B2-4DA1-9450-81A878639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7016">
            <a:off x="8861961" y="2046933"/>
            <a:ext cx="1543674" cy="14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 Etat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 correspondant pas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à la sélection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:not(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Ayant des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descendants précis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:has(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Contenant un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précis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bien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Ingesup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fr-F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:empty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Ayant un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aspect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précis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:checked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Coché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:visible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18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:disabled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fr-FR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Désactivé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31A954-925D-4C96-B5E3-53CAC86F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1343047"/>
            <a:ext cx="2767848" cy="16607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65FDA5-D1E9-4D07-8D10-DD04D451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2195">
            <a:off x="6193707" y="4012162"/>
            <a:ext cx="3673362" cy="1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Qu’il soit seul ou accompagné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10514011" cy="4498974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Sélectionne </a:t>
            </a:r>
            <a:r>
              <a:rPr lang="fr-F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plusieurs</a:t>
            </a:r>
            <a:r>
              <a:rPr lang="fr-F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éléments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selector1,selector2,selectorN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Sélectionne un élément correspondant à une </a:t>
            </a:r>
            <a:r>
              <a:rPr lang="fr-FR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sélection d’attributs</a:t>
            </a:r>
          </a:p>
          <a:p>
            <a:pPr marL="0" indent="0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20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[attribute1=‘value1’][attribute2=‘value2’]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DE0C56-E305-4D77-831C-EF0DB774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26" y="4295774"/>
            <a:ext cx="3035065" cy="16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jQuery – Les Sélecteurs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hlinkClick r:id="rId2"/>
              </a:rPr>
              <a:t>http://api.jquery.com/category/selectors</a:t>
            </a:r>
            <a:endParaRPr lang="fr-FR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34548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290</Words>
  <Application>Microsoft Office PowerPoint</Application>
  <PresentationFormat>Grand écran</PresentationFormat>
  <Paragraphs>89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Thème Office</vt:lpstr>
      <vt:lpstr>AJAX &amp; jQuery</vt:lpstr>
      <vt:lpstr>Par Type</vt:lpstr>
      <vt:lpstr>Par Attribut</vt:lpstr>
      <vt:lpstr>Par Position</vt:lpstr>
      <vt:lpstr>Par Etat</vt:lpstr>
      <vt:lpstr>Qu’il soit seul ou accompagné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111</cp:revision>
  <dcterms:created xsi:type="dcterms:W3CDTF">2016-12-18T08:48:02Z</dcterms:created>
  <dcterms:modified xsi:type="dcterms:W3CDTF">2018-03-20T20:59:18Z</dcterms:modified>
</cp:coreProperties>
</file>