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5" r:id="rId3"/>
    <p:sldId id="270" r:id="rId4"/>
    <p:sldId id="276" r:id="rId5"/>
    <p:sldId id="262" r:id="rId6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8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761D-6DAF-4960-9637-1A54E759284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1BB7-E444-4348-8AC9-BF4B18F1A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$("</a:t>
            </a:r>
            <a:r>
              <a:rPr lang="fr-FR" dirty="0" err="1"/>
              <a:t>ul</a:t>
            </a:r>
            <a:r>
              <a:rPr lang="fr-FR" dirty="0"/>
              <a:t>").</a:t>
            </a:r>
            <a:r>
              <a:rPr lang="fr-FR" dirty="0" err="1"/>
              <a:t>find</a:t>
            </a:r>
            <a:r>
              <a:rPr lang="fr-FR" dirty="0"/>
              <a:t>("li").last()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1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$("#nom").</a:t>
            </a:r>
            <a:r>
              <a:rPr lang="fr-FR" dirty="0" err="1"/>
              <a:t>removeClass</a:t>
            </a:r>
            <a:r>
              <a:rPr lang="fr-FR" dirty="0"/>
              <a:t>("</a:t>
            </a:r>
            <a:r>
              <a:rPr lang="fr-FR" dirty="0" err="1"/>
              <a:t>textbox</a:t>
            </a:r>
            <a:r>
              <a:rPr lang="fr-FR" dirty="0"/>
              <a:t>")</a:t>
            </a:r>
          </a:p>
          <a:p>
            <a:r>
              <a:rPr lang="fr-FR" dirty="0"/>
              <a:t>$("#stage").</a:t>
            </a:r>
            <a:r>
              <a:rPr lang="fr-FR" dirty="0" err="1"/>
              <a:t>prop</a:t>
            </a:r>
            <a:r>
              <a:rPr lang="fr-FR" dirty="0"/>
              <a:t>("</a:t>
            </a:r>
            <a:r>
              <a:rPr lang="fr-FR" dirty="0" err="1"/>
              <a:t>checked</a:t>
            </a:r>
            <a:r>
              <a:rPr lang="fr-FR" dirty="0"/>
              <a:t>")</a:t>
            </a:r>
          </a:p>
          <a:p>
            <a:r>
              <a:rPr lang="fr-FR" dirty="0"/>
              <a:t>$("a:contains('France')").next("ul").append("&lt;li&gt;Bayonne&lt;/li&gt;")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31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$(".menu").</a:t>
            </a:r>
            <a:r>
              <a:rPr lang="en-US" dirty="0" err="1"/>
              <a:t>slideUp</a:t>
            </a:r>
            <a:r>
              <a:rPr lang="en-US" dirty="0"/>
              <a:t>()</a:t>
            </a:r>
          </a:p>
          <a:p>
            <a:r>
              <a:rPr lang="en-US" dirty="0"/>
              <a:t>$("</a:t>
            </a:r>
            <a:r>
              <a:rPr lang="en-US" dirty="0" err="1"/>
              <a:t>tbody</a:t>
            </a:r>
            <a:r>
              <a:rPr lang="en-US" dirty="0"/>
              <a:t> &gt; </a:t>
            </a:r>
            <a:r>
              <a:rPr lang="en-US" dirty="0" err="1"/>
              <a:t>tr</a:t>
            </a:r>
            <a:r>
              <a:rPr lang="en-US" dirty="0"/>
              <a:t>").</a:t>
            </a:r>
            <a:r>
              <a:rPr lang="en-US" dirty="0" err="1"/>
              <a:t>eq</a:t>
            </a:r>
            <a:r>
              <a:rPr lang="en-US" dirty="0"/>
              <a:t>(2).toggle()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175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8086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7174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8748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4247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600" cy="11007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2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8200" y="3532004"/>
            <a:ext cx="5157787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Bad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3532004"/>
            <a:ext cx="5183188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Good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1514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82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056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898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094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364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39182" y="6381685"/>
            <a:ext cx="9314617" cy="476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7" name="Espace réservé de l'en-tête 1"/>
          <p:cNvSpPr txBox="1">
            <a:spLocks/>
          </p:cNvSpPr>
          <p:nvPr userDrawn="1"/>
        </p:nvSpPr>
        <p:spPr>
          <a:xfrm>
            <a:off x="2116" y="0"/>
            <a:ext cx="12189884" cy="47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1 &amp; 2 of IT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00741" cy="476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128"/>
            <a:ext cx="990738" cy="476316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 userDrawn="1"/>
        </p:nvSpPr>
        <p:spPr>
          <a:xfrm>
            <a:off x="11353800" y="6381684"/>
            <a:ext cx="838200" cy="47631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9F998-01B6-4CF7-B35C-FE0EC9B552F2}" type="slidenum">
              <a:rPr lang="fr-FR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‹N°›</a:t>
            </a:fld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33692-32C5-4042-A96B-F9F0BE02A3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00"/>
            <a:ext cx="2039183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traversing" TargetMode="External"/><Relationship Id="rId2" Type="http://schemas.openxmlformats.org/officeDocument/2006/relationships/hyperlink" Target="http://api.jquery.com/category/manipu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category/utilities" TargetMode="External"/><Relationship Id="rId4" Type="http://schemas.openxmlformats.org/officeDocument/2006/relationships/hyperlink" Target="https://api.jquery.com/category/effe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AJAX &amp; jQuery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Jouons avec le DOM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560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Parcours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4"/>
            <a:ext cx="5157787" cy="4364040"/>
          </a:xfrm>
        </p:spPr>
        <p:txBody>
          <a:bodyPr>
            <a:normAutofit/>
          </a:bodyPr>
          <a:lstStyle/>
          <a:p>
            <a:pPr defTabSz="688975">
              <a:lnSpc>
                <a:spcPct val="100000"/>
              </a:lnSpc>
            </a:pPr>
            <a:r>
              <a:rPr lang="fr-FR" sz="2400" dirty="0"/>
              <a:t>Dans l’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Arborescence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</a:rPr>
              <a:t>children</a:t>
            </a:r>
            <a:r>
              <a:rPr lang="fr-FR" sz="1600" dirty="0"/>
              <a:t>	(</a:t>
            </a:r>
            <a:r>
              <a:rPr lang="fr-FR" sz="1400" dirty="0"/>
              <a:t>[</a:t>
            </a:r>
            <a:r>
              <a:rPr lang="fr-FR" sz="1400" dirty="0" err="1"/>
              <a:t>selector</a:t>
            </a:r>
            <a:r>
              <a:rPr lang="fr-FR" sz="1400" dirty="0"/>
              <a:t>]</a:t>
            </a:r>
            <a:r>
              <a:rPr lang="fr-FR" sz="1600" dirty="0"/>
              <a:t>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fr-FR" sz="1600" b="1" dirty="0"/>
              <a:t>	</a:t>
            </a:r>
            <a:r>
              <a:rPr lang="fr-FR" sz="1600" dirty="0"/>
              <a:t>(</a:t>
            </a:r>
            <a:r>
              <a:rPr lang="fr-FR" sz="1400" dirty="0"/>
              <a:t>[</a:t>
            </a:r>
            <a:r>
              <a:rPr lang="fr-FR" sz="1400" dirty="0" err="1"/>
              <a:t>selector</a:t>
            </a:r>
            <a:r>
              <a:rPr lang="fr-FR" sz="1400" dirty="0"/>
              <a:t>]</a:t>
            </a:r>
            <a:r>
              <a:rPr lang="fr-FR" sz="1600" dirty="0"/>
              <a:t>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 err="1"/>
              <a:t>prev</a:t>
            </a:r>
            <a:r>
              <a:rPr lang="fr-FR" sz="1600" b="1" dirty="0"/>
              <a:t>	</a:t>
            </a:r>
            <a:r>
              <a:rPr lang="fr-FR" sz="1600" dirty="0"/>
              <a:t>(</a:t>
            </a:r>
            <a:r>
              <a:rPr lang="fr-FR" sz="1400" dirty="0"/>
              <a:t>[</a:t>
            </a:r>
            <a:r>
              <a:rPr lang="fr-FR" sz="1400" dirty="0" err="1"/>
              <a:t>selector</a:t>
            </a:r>
            <a:r>
              <a:rPr lang="fr-FR" sz="1400" dirty="0"/>
              <a:t>]</a:t>
            </a:r>
            <a:r>
              <a:rPr lang="fr-FR" sz="1600" dirty="0"/>
              <a:t>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 err="1"/>
              <a:t>next</a:t>
            </a:r>
            <a:r>
              <a:rPr lang="fr-FR" sz="1600" b="1" dirty="0"/>
              <a:t>	</a:t>
            </a:r>
            <a:r>
              <a:rPr lang="fr-FR" sz="1600" dirty="0"/>
              <a:t>(</a:t>
            </a:r>
            <a:r>
              <a:rPr lang="fr-FR" sz="1400" dirty="0"/>
              <a:t>[</a:t>
            </a:r>
            <a:r>
              <a:rPr lang="fr-FR" sz="1400" dirty="0" err="1"/>
              <a:t>selector</a:t>
            </a:r>
            <a:r>
              <a:rPr lang="fr-FR" sz="1400" dirty="0"/>
              <a:t>]</a:t>
            </a:r>
            <a:r>
              <a:rPr lang="fr-FR" sz="1600" dirty="0"/>
              <a:t>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</a:rPr>
              <a:t>find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fr-FR" sz="1600" dirty="0"/>
              <a:t>(</a:t>
            </a:r>
            <a:r>
              <a:rPr lang="fr-FR" sz="1400" dirty="0" err="1"/>
              <a:t>selector</a:t>
            </a:r>
            <a:r>
              <a:rPr lang="fr-FR" sz="1600" dirty="0"/>
              <a:t>)</a:t>
            </a:r>
          </a:p>
          <a:p>
            <a:pPr defTabSz="688975">
              <a:lnSpc>
                <a:spcPct val="100000"/>
              </a:lnSpc>
              <a:spcBef>
                <a:spcPts val="2400"/>
              </a:spcBef>
            </a:pPr>
            <a:r>
              <a:rPr lang="fr-FR" sz="2400" dirty="0"/>
              <a:t>En 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Filtrant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defTabSz="688975">
              <a:lnSpc>
                <a:spcPct val="100000"/>
              </a:lnSpc>
            </a:pPr>
            <a:r>
              <a:rPr lang="fr-FR" sz="1600" dirty="0"/>
              <a:t>$(..).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eq</a:t>
            </a:r>
            <a:r>
              <a:rPr lang="fr-FR" sz="1600" dirty="0"/>
              <a:t>		(</a:t>
            </a:r>
            <a:r>
              <a:rPr lang="fr-FR" sz="1400" dirty="0"/>
              <a:t>index</a:t>
            </a:r>
            <a:r>
              <a:rPr lang="fr-FR" sz="1600" dirty="0"/>
              <a:t>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/>
              <a:t>first</a:t>
            </a:r>
            <a:r>
              <a:rPr lang="fr-FR" sz="1600" dirty="0"/>
              <a:t>	()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/>
              <a:t>last</a:t>
            </a:r>
            <a:r>
              <a:rPr lang="fr-FR" sz="1600" dirty="0"/>
              <a:t>	()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/>
              <a:t>has</a:t>
            </a:r>
            <a:r>
              <a:rPr lang="fr-FR" sz="1600" dirty="0"/>
              <a:t>	(</a:t>
            </a:r>
            <a:r>
              <a:rPr lang="fr-FR" sz="1400" dirty="0" err="1"/>
              <a:t>selector</a:t>
            </a:r>
            <a:r>
              <a:rPr lang="fr-FR" sz="1600" dirty="0"/>
              <a:t>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</a:rPr>
              <a:t>filter</a:t>
            </a:r>
            <a:r>
              <a:rPr lang="fr-FR" sz="1600" dirty="0"/>
              <a:t>	(</a:t>
            </a:r>
            <a:r>
              <a:rPr lang="fr-FR" sz="1400" dirty="0" err="1"/>
              <a:t>selector</a:t>
            </a:r>
            <a:r>
              <a:rPr lang="fr-FR" sz="1400" dirty="0"/>
              <a:t> / </a:t>
            </a:r>
            <a:r>
              <a:rPr lang="fr-FR" sz="1400" dirty="0" err="1"/>
              <a:t>function</a:t>
            </a:r>
            <a:r>
              <a:rPr lang="fr-FR" sz="1600" dirty="0"/>
              <a:t>)</a:t>
            </a:r>
          </a:p>
          <a:p>
            <a:pPr lvl="1" defTabSz="688975"/>
            <a:r>
              <a:rPr lang="fr-FR" sz="1600" dirty="0"/>
              <a:t>$(..).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fr-FR" sz="1600" dirty="0"/>
              <a:t>	(</a:t>
            </a:r>
            <a:r>
              <a:rPr lang="fr-FR" sz="1400" dirty="0" err="1"/>
              <a:t>selector</a:t>
            </a:r>
            <a:r>
              <a:rPr lang="fr-FR" sz="1600" dirty="0"/>
              <a:t>)</a:t>
            </a:r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174FA096-BEAD-4E12-998C-F0F50D09728E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3188" cy="36957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8BD25EE8-FA9B-4220-9776-3C7731935194}"/>
              </a:ext>
            </a:extLst>
          </p:cNvPr>
          <p:cNvSpPr txBox="1">
            <a:spLocks/>
          </p:cNvSpPr>
          <p:nvPr/>
        </p:nvSpPr>
        <p:spPr>
          <a:xfrm>
            <a:off x="6172200" y="5713349"/>
            <a:ext cx="5183188" cy="4763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"li"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32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Manipulation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Les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attributeName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[value]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Obtient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définit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attributeName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Ajoute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style </a:t>
            </a:r>
            <a:r>
              <a:rPr lang="fr-FR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fr-FR" sz="1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style </a:t>
            </a:r>
            <a:r>
              <a:rPr lang="fr-FR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fr-FR" sz="1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Détermine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 l’élément dispose du style </a:t>
            </a:r>
            <a:r>
              <a:rPr lang="fr-FR" sz="1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fr-FR" sz="1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1400"/>
              </a:spcBef>
              <a:buNone/>
            </a:pP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Les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Propriétés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[value]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Obtient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définit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propriété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removeProp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propriété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[value]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Obtient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définit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 contrôle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[value]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Obtient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définit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[value]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Obtient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définit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marL="0" indent="0" defTabSz="361950">
              <a:lnSpc>
                <a:spcPct val="100000"/>
              </a:lnSpc>
              <a:spcBef>
                <a:spcPts val="1400"/>
              </a:spcBef>
              <a:buNone/>
            </a:pP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Insère 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contenu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la fin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l’élément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Insère 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contenu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 début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l’élément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tous les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enfants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l’élément du DOM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l’élément du DOM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18113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bien d’autres fonctionnalités…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Les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l’élément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Masque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l’élément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[duration]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l’élément avec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d’ouverture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[duration]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Masque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l’élément avec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fermeture</a:t>
            </a:r>
          </a:p>
          <a:p>
            <a:pPr marL="0" indent="0" defTabSz="361950">
              <a:lnSpc>
                <a:spcPct val="100000"/>
              </a:lnSpc>
              <a:spcBef>
                <a:spcPts val="1600"/>
              </a:spcBef>
              <a:buNone/>
            </a:pP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Les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Utilitaires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[value]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Récupère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une valeur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value) =&gt; { }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Itère 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tous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les éléments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Obtient 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nombre 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éléments</a:t>
            </a:r>
          </a:p>
          <a:p>
            <a:pPr marL="0" indent="0" defTabSz="361950">
              <a:lnSpc>
                <a:spcPct val="100000"/>
              </a:lnSpc>
              <a:spcBef>
                <a:spcPts val="1600"/>
              </a:spcBef>
              <a:buNone/>
            </a:pP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Les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Inclassable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[obj1], [obj2]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Réunit deux objets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un seul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second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Réunit deux tableaux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un seul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index) =&gt; { }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Assemble 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tableau 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partir des retours de fonction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index) =&gt; { }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tableau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selon les retours de fonction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une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s’exécutant</a:t>
            </a:r>
            <a:r>
              <a:rPr lang="fr-FR" sz="1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dans le </a:t>
            </a:r>
            <a:r>
              <a:rPr lang="fr-FR" sz="1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50763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jQuery – La Manipulation</a:t>
            </a:r>
            <a:br>
              <a:rPr lang="fr-FR" dirty="0"/>
            </a:br>
            <a:r>
              <a:rPr lang="fr-FR" sz="2000" dirty="0">
                <a:hlinkClick r:id="rId2"/>
              </a:rPr>
              <a:t>http://api.jquery.com/category/manipulation</a:t>
            </a:r>
            <a:endParaRPr lang="fr-FR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fr-FR" dirty="0"/>
              <a:t>jQuery – Le Parcours</a:t>
            </a:r>
            <a:br>
              <a:rPr lang="fr-FR" dirty="0"/>
            </a:br>
            <a:r>
              <a:rPr lang="fr-FR" sz="2000" dirty="0">
                <a:hlinkClick r:id="rId3"/>
              </a:rPr>
              <a:t>http://api.jquery.com/category/traversing</a:t>
            </a:r>
            <a:endParaRPr lang="fr-FR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fr-FR" dirty="0"/>
              <a:t>jQuery – Les Effets</a:t>
            </a:r>
            <a:br>
              <a:rPr lang="fr-FR" dirty="0"/>
            </a:br>
            <a:r>
              <a:rPr lang="fr-FR" sz="2000" dirty="0">
                <a:hlinkClick r:id="rId4"/>
              </a:rPr>
              <a:t>https://api.jquery.com/category/effects</a:t>
            </a:r>
            <a:endParaRPr lang="fr-FR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fr-FR" dirty="0"/>
              <a:t>jQuery – Les Utilitaires</a:t>
            </a:r>
            <a:br>
              <a:rPr lang="fr-FR" dirty="0"/>
            </a:br>
            <a:r>
              <a:rPr lang="fr-FR" sz="2000" dirty="0">
                <a:hlinkClick r:id="rId5"/>
              </a:rPr>
              <a:t>https://api.jquery.com/category/utilities</a:t>
            </a:r>
            <a:endParaRPr lang="fr-FR" sz="2000" dirty="0"/>
          </a:p>
          <a:p>
            <a:pPr lvl="1">
              <a:lnSpc>
                <a:spcPct val="100000"/>
              </a:lnSpc>
            </a:pPr>
            <a:endParaRPr lang="fr-FR" sz="2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345486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138</Words>
  <Application>Microsoft Office PowerPoint</Application>
  <PresentationFormat>Grand écran</PresentationFormat>
  <Paragraphs>84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Thème Office</vt:lpstr>
      <vt:lpstr>AJAX &amp; jQuery</vt:lpstr>
      <vt:lpstr>Le Parcours</vt:lpstr>
      <vt:lpstr>La Manipulation</vt:lpstr>
      <vt:lpstr>Et bien d’autres fonctionnalités…</vt:lpstr>
      <vt:lpstr>Pour aller plus loin…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LARRE Anthony</dc:creator>
  <cp:lastModifiedBy>Anthony LARRE</cp:lastModifiedBy>
  <cp:revision>157</cp:revision>
  <dcterms:created xsi:type="dcterms:W3CDTF">2016-12-18T08:48:02Z</dcterms:created>
  <dcterms:modified xsi:type="dcterms:W3CDTF">2018-03-20T21:08:36Z</dcterms:modified>
</cp:coreProperties>
</file>