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6" r:id="rId4"/>
    <p:sldId id="270" r:id="rId5"/>
    <p:sldId id="262" r:id="rId6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31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Les Evénements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Pattern Commun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4"/>
            <a:ext cx="5157787" cy="436404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Attacher</a:t>
            </a:r>
            <a:r>
              <a:rPr lang="fr-FR" dirty="0"/>
              <a:t> un </a:t>
            </a:r>
            <a:r>
              <a:rPr lang="fr-FR" b="1" dirty="0"/>
              <a:t>événement</a:t>
            </a:r>
            <a:br>
              <a:rPr lang="fr-FR" dirty="0"/>
            </a:br>
            <a:r>
              <a:rPr lang="fr-FR" sz="2400" dirty="0"/>
              <a:t>$(..).</a:t>
            </a:r>
            <a:r>
              <a:rPr lang="fr-FR" sz="2400" b="1" dirty="0">
                <a:solidFill>
                  <a:srgbClr val="0070C0"/>
                </a:solidFill>
              </a:rPr>
              <a:t>on</a:t>
            </a:r>
            <a:r>
              <a:rPr lang="fr-FR" sz="2400" dirty="0"/>
              <a:t>(</a:t>
            </a:r>
            <a:r>
              <a:rPr lang="fr-FR" sz="2400" b="1" dirty="0" err="1"/>
              <a:t>event</a:t>
            </a:r>
            <a:r>
              <a:rPr lang="fr-FR" sz="2400" dirty="0"/>
              <a:t>, </a:t>
            </a:r>
            <a:r>
              <a:rPr lang="fr-FR" sz="2000" dirty="0"/>
              <a:t>[data]</a:t>
            </a:r>
            <a:r>
              <a:rPr lang="fr-FR" sz="2400" dirty="0"/>
              <a:t>, </a:t>
            </a:r>
            <a:r>
              <a:rPr lang="fr-FR" sz="2400" b="1" dirty="0"/>
              <a:t>handler</a:t>
            </a:r>
            <a:r>
              <a:rPr lang="fr-FR" sz="2400" dirty="0"/>
              <a:t>)</a:t>
            </a:r>
            <a:endParaRPr lang="fr-FR" dirty="0"/>
          </a:p>
          <a:p>
            <a:pPr lvl="1"/>
            <a:r>
              <a:rPr lang="fr-FR" sz="1600" dirty="0" err="1"/>
              <a:t>event</a:t>
            </a:r>
            <a:r>
              <a:rPr lang="fr-FR" sz="1600" dirty="0"/>
              <a:t>	type de l’événement</a:t>
            </a:r>
          </a:p>
          <a:p>
            <a:pPr lvl="1"/>
            <a:r>
              <a:rPr lang="fr-FR" sz="1600" dirty="0"/>
              <a:t>data	donnée supplémentaire</a:t>
            </a:r>
          </a:p>
          <a:p>
            <a:pPr lvl="1"/>
            <a:r>
              <a:rPr lang="fr-FR" sz="1600" dirty="0"/>
              <a:t>handler	fonction à exécuter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Détacher</a:t>
            </a:r>
            <a:r>
              <a:rPr lang="fr-FR" dirty="0"/>
              <a:t> un </a:t>
            </a:r>
            <a:r>
              <a:rPr lang="fr-FR" b="1" dirty="0"/>
              <a:t>événement</a:t>
            </a:r>
            <a:br>
              <a:rPr lang="fr-FR" b="1" dirty="0"/>
            </a:br>
            <a:r>
              <a:rPr lang="fr-FR" sz="2400" dirty="0"/>
              <a:t>$(..).</a:t>
            </a:r>
            <a:r>
              <a:rPr lang="fr-FR" sz="2400" b="1" dirty="0">
                <a:solidFill>
                  <a:srgbClr val="0070C0"/>
                </a:solidFill>
              </a:rPr>
              <a:t>off</a:t>
            </a:r>
            <a:r>
              <a:rPr lang="fr-FR" sz="2400" dirty="0"/>
              <a:t>(</a:t>
            </a:r>
            <a:r>
              <a:rPr lang="fr-FR" sz="2400" b="1" dirty="0" err="1"/>
              <a:t>event</a:t>
            </a:r>
            <a:r>
              <a:rPr lang="fr-FR" sz="2400" dirty="0"/>
              <a:t>)</a:t>
            </a:r>
            <a:endParaRPr lang="fr-FR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fr-FR" b="1" dirty="0">
                <a:solidFill>
                  <a:srgbClr val="0070C0"/>
                </a:solidFill>
              </a:rPr>
              <a:t>Déclencher</a:t>
            </a:r>
            <a:r>
              <a:rPr lang="fr-FR" dirty="0"/>
              <a:t> un </a:t>
            </a:r>
            <a:r>
              <a:rPr lang="fr-FR" b="1" dirty="0"/>
              <a:t>événement</a:t>
            </a:r>
            <a:br>
              <a:rPr lang="fr-FR" dirty="0"/>
            </a:br>
            <a:r>
              <a:rPr lang="fr-FR" sz="2400" dirty="0"/>
              <a:t>$(..).</a:t>
            </a:r>
            <a:r>
              <a:rPr lang="fr-FR" sz="2400" b="1" dirty="0">
                <a:solidFill>
                  <a:srgbClr val="0070C0"/>
                </a:solidFill>
              </a:rPr>
              <a:t>trigger</a:t>
            </a:r>
            <a:r>
              <a:rPr lang="fr-FR" sz="2400" dirty="0"/>
              <a:t>(</a:t>
            </a:r>
            <a:r>
              <a:rPr lang="fr-FR" sz="2400" b="1" dirty="0" err="1"/>
              <a:t>event</a:t>
            </a:r>
            <a:r>
              <a:rPr lang="fr-FR" sz="2400" dirty="0"/>
              <a:t>, </a:t>
            </a:r>
            <a:r>
              <a:rPr lang="fr-FR" sz="2000" dirty="0"/>
              <a:t>[args]</a:t>
            </a:r>
            <a:r>
              <a:rPr lang="fr-FR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sz="1600" dirty="0"/>
              <a:t>args	paramètres supplémentaires</a:t>
            </a:r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174FA096-BEAD-4E12-998C-F0F50D09728E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3188" cy="16857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endParaRPr lang="fr-FR" sz="1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{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Ingesup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 = () =&gt; {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 !"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 defTabSz="36195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data, handler)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DE4EA583-F9F6-488A-BA75-ADEBFBB1219A}"/>
              </a:ext>
            </a:extLst>
          </p:cNvPr>
          <p:cNvSpPr txBox="1">
            <a:spLocks/>
          </p:cNvSpPr>
          <p:nvPr/>
        </p:nvSpPr>
        <p:spPr>
          <a:xfrm>
            <a:off x="6170611" y="4752974"/>
            <a:ext cx="5183188" cy="11620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params = [1,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36195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params)</a:t>
            </a:r>
          </a:p>
        </p:txBody>
      </p:sp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279443B5-2F84-4D0E-85D1-6C9693DA5D65}"/>
              </a:ext>
            </a:extLst>
          </p:cNvPr>
          <p:cNvSpPr txBox="1">
            <a:spLocks/>
          </p:cNvSpPr>
          <p:nvPr/>
        </p:nvSpPr>
        <p:spPr>
          <a:xfrm>
            <a:off x="6170611" y="3705225"/>
            <a:ext cx="5183188" cy="8557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ADA416-AE2D-4E9A-9979-F0D577CFB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2" y="1153394"/>
            <a:ext cx="1355976" cy="12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Handler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4"/>
            <a:ext cx="5157787" cy="4364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err="1"/>
              <a:t>function</a:t>
            </a:r>
            <a:r>
              <a:rPr lang="fr-FR" sz="3200" dirty="0"/>
              <a:t>(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fr-FR" sz="3200" dirty="0"/>
              <a:t>, </a:t>
            </a:r>
            <a:r>
              <a:rPr lang="fr-FR" sz="2400" dirty="0"/>
              <a:t>[arg1, arg2…]</a:t>
            </a:r>
            <a:r>
              <a:rPr lang="fr-FR" sz="3200" dirty="0"/>
              <a:t>)</a:t>
            </a:r>
          </a:p>
          <a:p>
            <a:pPr marL="361950"/>
            <a:r>
              <a:rPr lang="fr-FR" dirty="0" err="1"/>
              <a:t>e.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currentTarget</a:t>
            </a:r>
            <a:br>
              <a:rPr lang="fr-FR" dirty="0"/>
            </a:br>
            <a:r>
              <a:rPr lang="fr-FR" sz="2000" dirty="0"/>
              <a:t>L’élément abonné à l’événement</a:t>
            </a:r>
            <a:endParaRPr lang="fr-FR" dirty="0"/>
          </a:p>
          <a:p>
            <a:pPr marL="361950" lvl="0"/>
            <a:r>
              <a:rPr lang="fr-FR" dirty="0" err="1">
                <a:solidFill>
                  <a:srgbClr val="ACCBF9">
                    <a:lumMod val="25000"/>
                  </a:srgbClr>
                </a:solidFill>
              </a:rPr>
              <a:t>e.</a:t>
            </a:r>
            <a:r>
              <a:rPr lang="fr-FR" b="1" dirty="0" err="1">
                <a:solidFill>
                  <a:srgbClr val="629DD1">
                    <a:lumMod val="75000"/>
                  </a:srgbClr>
                </a:solidFill>
              </a:rPr>
              <a:t>target</a:t>
            </a:r>
            <a:br>
              <a:rPr lang="fr-FR" dirty="0">
                <a:solidFill>
                  <a:srgbClr val="ACCBF9">
                    <a:lumMod val="25000"/>
                  </a:srgbClr>
                </a:solidFill>
              </a:rPr>
            </a:br>
            <a:r>
              <a:rPr lang="fr-FR" sz="2000" dirty="0">
                <a:solidFill>
                  <a:srgbClr val="ACCBF9">
                    <a:lumMod val="25000"/>
                  </a:srgbClr>
                </a:solidFill>
              </a:rPr>
              <a:t>L’élément déclencheur de l’événement</a:t>
            </a:r>
          </a:p>
          <a:p>
            <a:pPr marL="361950"/>
            <a:r>
              <a:rPr lang="fr-FR" dirty="0" err="1"/>
              <a:t>e.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data</a:t>
            </a:r>
            <a:br>
              <a:rPr lang="fr-FR" dirty="0"/>
            </a:br>
            <a:r>
              <a:rPr lang="fr-FR" sz="2000" dirty="0"/>
              <a:t>La donnée spécifiée à l’abonnement</a:t>
            </a:r>
            <a:endParaRPr lang="fr-FR" dirty="0"/>
          </a:p>
          <a:p>
            <a:pPr marL="361950"/>
            <a:r>
              <a:rPr lang="fr-FR" dirty="0" err="1"/>
              <a:t>e.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which</a:t>
            </a:r>
            <a:br>
              <a:rPr lang="fr-FR" dirty="0"/>
            </a:br>
            <a:r>
              <a:rPr lang="fr-FR" sz="2000" dirty="0"/>
              <a:t>Spécifie la touche du clavier ou le bouton</a:t>
            </a:r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174FA096-BEAD-4E12-998C-F0F50D09728E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3188" cy="43640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{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Ingesup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data,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onMyEvent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params = [1, 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).trigger(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fr-F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params)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onMyEvent</a:t>
            </a:r>
            <a:r>
              <a:rPr lang="fr-F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(e, arg1, arg2)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currentTarget</a:t>
            </a: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fr-FR" sz="18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fr-FR" sz="18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Ingesup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, 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fr-F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944E6D8-09A6-4423-B057-51AA35CD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03" y="5143500"/>
            <a:ext cx="1608630" cy="14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Evénements…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Evénements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Souris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Clic gauche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Lorsque le pointeur survole un élément du DOM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Lorsque le pointeur quitte un élément du DOM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Evénements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Clavier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Lorsqu’une touche du clavier est reconnue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Lorsqu’une touche du clavier est relâchée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Evénements </a:t>
            </a: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Lorsque le DOM est prêt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Lorsque la taille de la page change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Evénements Contrôle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Lorsque la valeur change (input, </a:t>
            </a:r>
            <a:r>
              <a:rPr lang="fr-F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select…)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(..).on(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..)		</a:t>
            </a:r>
            <a:r>
              <a:rPr lang="fr-F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Lorsque le contrôle obtient le focus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ACDC92-F6B5-4CA2-8D8B-3EDF35E2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4" y="3256376"/>
            <a:ext cx="1771651" cy="17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jQuery – Les Evénements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hlinkClick r:id="rId2"/>
              </a:rPr>
              <a:t>http://api.jquery.com/category/events</a:t>
            </a:r>
            <a:endParaRPr lang="fr-FR" sz="2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345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185</Words>
  <Application>Microsoft Office PowerPoint</Application>
  <PresentationFormat>Grand écran</PresentationFormat>
  <Paragraphs>61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Thème Office</vt:lpstr>
      <vt:lpstr>AJAX &amp; jQuery</vt:lpstr>
      <vt:lpstr>Le Pattern Commun</vt:lpstr>
      <vt:lpstr>Le Handler</vt:lpstr>
      <vt:lpstr>Quelques Evénements…</vt:lpstr>
      <vt:lpstr>Pour aller plus loin…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132</cp:revision>
  <dcterms:created xsi:type="dcterms:W3CDTF">2016-12-18T08:48:02Z</dcterms:created>
  <dcterms:modified xsi:type="dcterms:W3CDTF">2018-03-20T21:22:03Z</dcterms:modified>
</cp:coreProperties>
</file>