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61" r:id="rId5"/>
    <p:sldId id="264" r:id="rId6"/>
    <p:sldId id="266" r:id="rId7"/>
    <p:sldId id="268" r:id="rId8"/>
    <p:sldId id="269" r:id="rId9"/>
    <p:sldId id="271" r:id="rId10"/>
    <p:sldId id="273" r:id="rId11"/>
    <p:sldId id="275" r:id="rId12"/>
    <p:sldId id="277" r:id="rId13"/>
    <p:sldId id="279" r:id="rId14"/>
    <p:sldId id="281" r:id="rId15"/>
    <p:sldId id="283" r:id="rId16"/>
    <p:sldId id="284" r:id="rId17"/>
    <p:sldId id="286" r:id="rId18"/>
    <p:sldId id="288" r:id="rId19"/>
    <p:sldId id="290" r:id="rId20"/>
    <p:sldId id="292" r:id="rId21"/>
    <p:sldId id="293" r:id="rId22"/>
    <p:sldId id="294" r:id="rId23"/>
    <p:sldId id="295" r:id="rId24"/>
    <p:sldId id="296" r:id="rId25"/>
    <p:sldId id="297" r:id="rId26"/>
    <p:sldId id="299" r:id="rId27"/>
    <p:sldId id="300" r:id="rId28"/>
    <p:sldId id="30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Programação WEB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ANGULARJS PARA ZUMBIS</a:t>
            </a:r>
            <a:endParaRPr lang="pt-B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Funcionalidades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400" dirty="0">
                <a:latin typeface="Bauhaus 93" panose="04030905020B02020C02" pitchFamily="82" charset="0"/>
              </a:rPr>
              <a:t>C</a:t>
            </a:r>
            <a:r>
              <a:rPr lang="pt-BR" sz="2400" dirty="0" smtClean="0">
                <a:latin typeface="Bauhaus 93" panose="04030905020B02020C02" pitchFamily="82" charset="0"/>
              </a:rPr>
              <a:t>ep.service.js</a:t>
            </a:r>
            <a:endParaRPr lang="pt-BR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1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6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Funcionalidades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400" dirty="0" err="1">
                <a:latin typeface="Bauhaus 93" panose="04030905020B02020C02" pitchFamily="82" charset="0"/>
              </a:rPr>
              <a:t>F</a:t>
            </a:r>
            <a:r>
              <a:rPr lang="pt-BR" sz="2400" dirty="0" err="1" smtClean="0">
                <a:latin typeface="Bauhaus 93" panose="04030905020B02020C02" pitchFamily="82" charset="0"/>
              </a:rPr>
              <a:t>ilters</a:t>
            </a:r>
            <a:endParaRPr lang="pt-BR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5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1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Funcionalidades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400" dirty="0" smtClean="0">
                <a:latin typeface="Bauhaus 93" panose="04030905020B02020C02" pitchFamily="82" charset="0"/>
              </a:rPr>
              <a:t>Ng-blur.directive.js</a:t>
            </a:r>
            <a:endParaRPr lang="pt-BR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4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0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Funcionalidades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400" dirty="0" smtClean="0">
                <a:latin typeface="Bauhaus 93" panose="04030905020B02020C02" pitchFamily="82" charset="0"/>
              </a:rPr>
              <a:t>ng-cep-validator.directive.js</a:t>
            </a:r>
            <a:endParaRPr lang="pt-BR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1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9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Funcionalidades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Bauhaus 93" panose="04030905020B02020C02" pitchFamily="82" charset="0"/>
              </a:rPr>
              <a:t>n</a:t>
            </a:r>
            <a:r>
              <a:rPr lang="pt-BR" sz="2400" dirty="0" smtClean="0">
                <a:latin typeface="Bauhaus 93" panose="04030905020B02020C02" pitchFamily="82" charset="0"/>
              </a:rPr>
              <a:t>g-ocorrências.directive.js</a:t>
            </a:r>
            <a:endParaRPr lang="pt-BR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Funcionalidades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400" dirty="0" smtClean="0">
                <a:latin typeface="Bauhaus 93" panose="04030905020B02020C02" pitchFamily="82" charset="0"/>
              </a:rPr>
              <a:t>Zumbis.html</a:t>
            </a:r>
            <a:endParaRPr lang="pt-BR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414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Funcionalidades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Bauhaus 93" panose="04030905020B02020C02" pitchFamily="82" charset="0"/>
              </a:rPr>
              <a:t>ng-zumbis-submite.directive.js</a:t>
            </a:r>
            <a:endParaRPr lang="pt-BR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43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0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Funcionalidades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400" dirty="0" smtClean="0">
                <a:latin typeface="Bauhaus 93" panose="04030905020B02020C02" pitchFamily="82" charset="0"/>
              </a:rPr>
              <a:t>Route.js</a:t>
            </a:r>
            <a:endParaRPr lang="pt-BR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71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82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Funcionalidades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400" dirty="0" smtClean="0">
                <a:latin typeface="Bauhaus 93" panose="04030905020B02020C02" pitchFamily="82" charset="0"/>
              </a:rPr>
              <a:t>Zumbis.controller.js</a:t>
            </a:r>
            <a:endParaRPr lang="pt-BR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02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21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Funcionalidades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Bauhaus 93" panose="04030905020B02020C02" pitchFamily="82" charset="0"/>
              </a:rPr>
              <a:t>CSS – main.css</a:t>
            </a:r>
            <a:endParaRPr lang="pt-BR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53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50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-211" t="43197"/>
          <a:stretch/>
        </p:blipFill>
        <p:spPr>
          <a:xfrm>
            <a:off x="431442" y="2743200"/>
            <a:ext cx="11329115" cy="43283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t="38464" b="54944"/>
          <a:stretch/>
        </p:blipFill>
        <p:spPr>
          <a:xfrm>
            <a:off x="431442" y="2240924"/>
            <a:ext cx="11329116" cy="5022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113" t="3986" r="-1" b="69985"/>
          <a:stretch/>
        </p:blipFill>
        <p:spPr>
          <a:xfrm>
            <a:off x="431442" y="386368"/>
            <a:ext cx="11329115" cy="198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5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Funcionalidades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400" dirty="0" smtClean="0">
                <a:latin typeface="Bauhaus 93" panose="04030905020B02020C02" pitchFamily="82" charset="0"/>
              </a:rPr>
              <a:t>Index.html</a:t>
            </a:r>
            <a:endParaRPr lang="pt-BR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7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6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Funcionalidades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Bauhaus 93" panose="04030905020B02020C02" pitchFamily="82" charset="0"/>
              </a:rPr>
              <a:t>Angula-route-min.js</a:t>
            </a:r>
            <a:endParaRPr lang="pt-BR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21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3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Funcionalidades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Bauhaus 93" panose="04030905020B02020C02" pitchFamily="82" charset="0"/>
              </a:rPr>
              <a:t>App.js</a:t>
            </a:r>
            <a:endParaRPr lang="pt-BR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277</TotalTime>
  <Words>33</Words>
  <Application>Microsoft Office PowerPoint</Application>
  <PresentationFormat>Widescreen</PresentationFormat>
  <Paragraphs>28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Bauhaus 93</vt:lpstr>
      <vt:lpstr>Consolas</vt:lpstr>
      <vt:lpstr>Garamond</vt:lpstr>
      <vt:lpstr>Orgânico</vt:lpstr>
      <vt:lpstr>Programação WEB</vt:lpstr>
      <vt:lpstr>Funcionalidades</vt:lpstr>
      <vt:lpstr>Apresentação do PowerPoint</vt:lpstr>
      <vt:lpstr>Funcionalidades</vt:lpstr>
      <vt:lpstr>Apresentação do PowerPoint</vt:lpstr>
      <vt:lpstr>Funcionalidades</vt:lpstr>
      <vt:lpstr>Apresentação do PowerPoint</vt:lpstr>
      <vt:lpstr>Funcionalidades</vt:lpstr>
      <vt:lpstr>Apresentação do PowerPoint</vt:lpstr>
      <vt:lpstr>Funcionalidades</vt:lpstr>
      <vt:lpstr>Apresentação do PowerPoint</vt:lpstr>
      <vt:lpstr>Funcionalidades</vt:lpstr>
      <vt:lpstr>Apresentação do PowerPoint</vt:lpstr>
      <vt:lpstr>Funcionalidades</vt:lpstr>
      <vt:lpstr>Apresentação do PowerPoint</vt:lpstr>
      <vt:lpstr>Funcionalidades</vt:lpstr>
      <vt:lpstr>Apresentação do PowerPoint</vt:lpstr>
      <vt:lpstr>Funcionalidades</vt:lpstr>
      <vt:lpstr>Apresentação do PowerPoint</vt:lpstr>
      <vt:lpstr>Funcionalidades</vt:lpstr>
      <vt:lpstr>Apresentação do PowerPoint</vt:lpstr>
      <vt:lpstr>Funcionalidades</vt:lpstr>
      <vt:lpstr>Apresentação do PowerPoint</vt:lpstr>
      <vt:lpstr>Funcionalidades</vt:lpstr>
      <vt:lpstr>Apresentação do PowerPoint</vt:lpstr>
      <vt:lpstr>Funcionalidades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</dc:title>
  <dc:creator>Daniel</dc:creator>
  <cp:lastModifiedBy>Daniel</cp:lastModifiedBy>
  <cp:revision>8</cp:revision>
  <dcterms:created xsi:type="dcterms:W3CDTF">2017-09-20T13:28:34Z</dcterms:created>
  <dcterms:modified xsi:type="dcterms:W3CDTF">2017-09-20T18:05:51Z</dcterms:modified>
</cp:coreProperties>
</file>