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6"/>
  </p:notesMasterIdLst>
  <p:handoutMasterIdLst>
    <p:handoutMasterId r:id="rId37"/>
  </p:handoutMasterIdLst>
  <p:sldIdLst>
    <p:sldId id="517" r:id="rId2"/>
    <p:sldId id="397" r:id="rId3"/>
    <p:sldId id="493" r:id="rId4"/>
    <p:sldId id="494" r:id="rId5"/>
    <p:sldId id="518" r:id="rId6"/>
    <p:sldId id="519" r:id="rId7"/>
    <p:sldId id="497" r:id="rId8"/>
    <p:sldId id="500" r:id="rId9"/>
    <p:sldId id="501" r:id="rId10"/>
    <p:sldId id="502" r:id="rId11"/>
    <p:sldId id="520" r:id="rId12"/>
    <p:sldId id="504" r:id="rId13"/>
    <p:sldId id="521" r:id="rId14"/>
    <p:sldId id="505" r:id="rId15"/>
    <p:sldId id="508" r:id="rId16"/>
    <p:sldId id="506" r:id="rId17"/>
    <p:sldId id="523" r:id="rId18"/>
    <p:sldId id="524" r:id="rId19"/>
    <p:sldId id="526" r:id="rId20"/>
    <p:sldId id="525" r:id="rId21"/>
    <p:sldId id="527" r:id="rId22"/>
    <p:sldId id="528" r:id="rId23"/>
    <p:sldId id="529" r:id="rId24"/>
    <p:sldId id="531" r:id="rId25"/>
    <p:sldId id="530" r:id="rId26"/>
    <p:sldId id="532" r:id="rId27"/>
    <p:sldId id="533" r:id="rId28"/>
    <p:sldId id="534" r:id="rId29"/>
    <p:sldId id="511" r:id="rId30"/>
    <p:sldId id="512" r:id="rId31"/>
    <p:sldId id="513" r:id="rId32"/>
    <p:sldId id="516" r:id="rId33"/>
    <p:sldId id="514" r:id="rId34"/>
    <p:sldId id="515" r:id="rId35"/>
  </p:sldIdLst>
  <p:sldSz cx="9144000" cy="5143500" type="screen16x9"/>
  <p:notesSz cx="9601200" cy="7315200"/>
  <p:defaultTextStyle>
    <a:lvl1pPr marL="0" algn="l" rtl="0" latinLnBrk="0">
      <a:defRPr sz="1800" kern="1200">
        <a:solidFill>
          <a:schemeClr val="tx1"/>
        </a:solidFill>
        <a:latin typeface="+mn-lt"/>
        <a:ea typeface="+mn-ea"/>
        <a:cs typeface="+mn-cs"/>
      </a:defRPr>
    </a:lvl1pPr>
    <a:lvl2pPr marL="457148" algn="l" rtl="0" latinLnBrk="0">
      <a:defRPr sz="1800" kern="1200">
        <a:solidFill>
          <a:schemeClr val="tx1"/>
        </a:solidFill>
        <a:latin typeface="+mn-lt"/>
        <a:ea typeface="+mn-ea"/>
        <a:cs typeface="+mn-cs"/>
      </a:defRPr>
    </a:lvl2pPr>
    <a:lvl3pPr marL="914296" algn="l" rtl="0" latinLnBrk="0">
      <a:defRPr sz="1800" kern="1200">
        <a:solidFill>
          <a:schemeClr val="tx1"/>
        </a:solidFill>
        <a:latin typeface="+mn-lt"/>
        <a:ea typeface="+mn-ea"/>
        <a:cs typeface="+mn-cs"/>
      </a:defRPr>
    </a:lvl3pPr>
    <a:lvl4pPr marL="1371444" algn="l" rtl="0" latinLnBrk="0">
      <a:defRPr sz="1800" kern="1200">
        <a:solidFill>
          <a:schemeClr val="tx1"/>
        </a:solidFill>
        <a:latin typeface="+mn-lt"/>
        <a:ea typeface="+mn-ea"/>
        <a:cs typeface="+mn-cs"/>
      </a:defRPr>
    </a:lvl4pPr>
    <a:lvl5pPr marL="1828592" algn="l" rtl="0" latinLnBrk="0">
      <a:defRPr sz="1800" kern="1200">
        <a:solidFill>
          <a:schemeClr val="tx1"/>
        </a:solidFill>
        <a:latin typeface="+mn-lt"/>
        <a:ea typeface="+mn-ea"/>
        <a:cs typeface="+mn-cs"/>
      </a:defRPr>
    </a:lvl5pPr>
    <a:lvl6pPr marL="2285740" algn="l" rtl="0" latinLnBrk="0">
      <a:defRPr sz="1800" kern="1200">
        <a:solidFill>
          <a:schemeClr val="tx1"/>
        </a:solidFill>
        <a:latin typeface="+mn-lt"/>
        <a:ea typeface="+mn-ea"/>
        <a:cs typeface="+mn-cs"/>
      </a:defRPr>
    </a:lvl6pPr>
    <a:lvl7pPr marL="2742888" algn="l" rtl="0" latinLnBrk="0">
      <a:defRPr sz="1800" kern="1200">
        <a:solidFill>
          <a:schemeClr val="tx1"/>
        </a:solidFill>
        <a:latin typeface="+mn-lt"/>
        <a:ea typeface="+mn-ea"/>
        <a:cs typeface="+mn-cs"/>
      </a:defRPr>
    </a:lvl7pPr>
    <a:lvl8pPr marL="3200036" algn="l" rtl="0" latinLnBrk="0">
      <a:defRPr sz="1800" kern="1200">
        <a:solidFill>
          <a:schemeClr val="tx1"/>
        </a:solidFill>
        <a:latin typeface="+mn-lt"/>
        <a:ea typeface="+mn-ea"/>
        <a:cs typeface="+mn-cs"/>
      </a:defRPr>
    </a:lvl8pPr>
    <a:lvl9pPr marL="3657184" algn="l" rtl="0" latinLnBrk="0">
      <a:defRPr sz="1800" kern="1200">
        <a:solidFill>
          <a:schemeClr val="tx1"/>
        </a:solidFill>
        <a:latin typeface="+mn-lt"/>
        <a:ea typeface="+mn-ea"/>
        <a:cs typeface="+mn-cs"/>
      </a:defRPr>
    </a:lvl9pPr>
    <a:extLst/>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304" userDrawn="1">
          <p15:clr>
            <a:srgbClr val="A4A3A4"/>
          </p15:clr>
        </p15:guide>
        <p15:guide id="2" pos="302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99"/>
    <a:srgbClr val="A38B8E"/>
    <a:srgbClr val="EDEAB3"/>
    <a:srgbClr val="DEC2DB"/>
    <a:srgbClr val="FFFF99"/>
    <a:srgbClr val="FFFF66"/>
    <a:srgbClr val="DF66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32" autoAdjust="0"/>
    <p:restoredTop sz="86934" autoAdjust="0"/>
  </p:normalViewPr>
  <p:slideViewPr>
    <p:cSldViewPr>
      <p:cViewPr varScale="1">
        <p:scale>
          <a:sx n="83" d="100"/>
          <a:sy n="83" d="100"/>
        </p:scale>
        <p:origin x="1098" y="78"/>
      </p:cViewPr>
      <p:guideLst>
        <p:guide orient="horz" pos="1620"/>
        <p:guide pos="2880"/>
      </p:guideLst>
    </p:cSldViewPr>
  </p:slideViewPr>
  <p:outlineViewPr>
    <p:cViewPr>
      <p:scale>
        <a:sx n="33" d="100"/>
        <a:sy n="33" d="100"/>
      </p:scale>
      <p:origin x="0" y="3158"/>
    </p:cViewPr>
  </p:outlineViewPr>
  <p:notesTextViewPr>
    <p:cViewPr>
      <p:scale>
        <a:sx n="100" d="100"/>
        <a:sy n="100" d="100"/>
      </p:scale>
      <p:origin x="0" y="0"/>
    </p:cViewPr>
  </p:notesTextViewPr>
  <p:notesViewPr>
    <p:cSldViewPr>
      <p:cViewPr varScale="1">
        <p:scale>
          <a:sx n="55" d="100"/>
          <a:sy n="55" d="100"/>
        </p:scale>
        <p:origin x="-2646" y="-84"/>
      </p:cViewPr>
      <p:guideLst>
        <p:guide orient="horz" pos="2304"/>
        <p:guide pos="302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sz="quarter" idx="1"/>
          </p:nvPr>
        </p:nvSpPr>
        <p:spPr>
          <a:xfrm>
            <a:off x="5438458" y="0"/>
            <a:ext cx="4160520" cy="365760"/>
          </a:xfrm>
          <a:prstGeom prst="rect">
            <a:avLst/>
          </a:prstGeom>
        </p:spPr>
        <p:txBody>
          <a:bodyPr vert="horz" lIns="96661" tIns="48331" rIns="96661" bIns="48331" rtlCol="0"/>
          <a:lstStyle>
            <a:lvl1pPr algn="r">
              <a:defRPr sz="1300"/>
            </a:lvl1pPr>
          </a:lstStyle>
          <a:p>
            <a:fld id="{B4DB0AD4-9D2C-426F-B60E-2AFDECABB8C6}" type="datetimeFigureOut">
              <a:rPr lang="en-US" smtClean="0"/>
              <a:pPr/>
              <a:t>12/28/2018</a:t>
            </a:fld>
            <a:endParaRPr lang="en-US" dirty="0"/>
          </a:p>
        </p:txBody>
      </p:sp>
      <p:sp>
        <p:nvSpPr>
          <p:cNvPr id="4" name="Footer Placeholder 3"/>
          <p:cNvSpPr>
            <a:spLocks noGrp="1"/>
          </p:cNvSpPr>
          <p:nvPr>
            <p:ph type="ftr" sz="quarter" idx="2"/>
          </p:nvPr>
        </p:nvSpPr>
        <p:spPr>
          <a:xfrm>
            <a:off x="0" y="6948171"/>
            <a:ext cx="4160520" cy="365760"/>
          </a:xfrm>
          <a:prstGeom prst="rect">
            <a:avLst/>
          </a:prstGeom>
        </p:spPr>
        <p:txBody>
          <a:bodyPr vert="horz" lIns="96661" tIns="48331" rIns="96661" bIns="48331" rtlCol="0" anchor="b"/>
          <a:lstStyle>
            <a:lvl1pPr algn="l">
              <a:defRPr sz="1300"/>
            </a:lvl1pPr>
          </a:lstStyle>
          <a:p>
            <a:endParaRPr lang="en-US" dirty="0"/>
          </a:p>
        </p:txBody>
      </p:sp>
      <p:sp>
        <p:nvSpPr>
          <p:cNvPr id="5" name="Slide Number Placeholder 4"/>
          <p:cNvSpPr>
            <a:spLocks noGrp="1"/>
          </p:cNvSpPr>
          <p:nvPr>
            <p:ph type="sldNum" sz="quarter" idx="3"/>
          </p:nvPr>
        </p:nvSpPr>
        <p:spPr>
          <a:xfrm>
            <a:off x="5438458" y="6948171"/>
            <a:ext cx="4160520" cy="365760"/>
          </a:xfrm>
          <a:prstGeom prst="rect">
            <a:avLst/>
          </a:prstGeom>
        </p:spPr>
        <p:txBody>
          <a:bodyPr vert="horz" lIns="96661" tIns="48331" rIns="96661" bIns="48331" rtlCol="0" anchor="b"/>
          <a:lstStyle>
            <a:lvl1pPr algn="r">
              <a:defRPr sz="1300"/>
            </a:lvl1pPr>
          </a:lstStyle>
          <a:p>
            <a:fld id="{0289C686-9B9C-49D8-B2AB-4E155F542C9E}" type="slidenum">
              <a:rPr lang="en-US" smtClean="0"/>
              <a:pPr/>
              <a:t>‹#›</a:t>
            </a:fld>
            <a:endParaRPr lang="en-US" dirty="0"/>
          </a:p>
        </p:txBody>
      </p:sp>
    </p:spTree>
    <p:extLst>
      <p:ext uri="{BB962C8B-B14F-4D97-AF65-F5344CB8AC3E}">
        <p14:creationId xmlns:p14="http://schemas.microsoft.com/office/powerpoint/2010/main" val="400875010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extLst/>
          </a:lstStyle>
          <a:p>
            <a:endParaRPr lang="en-US" dirty="0"/>
          </a:p>
        </p:txBody>
      </p:sp>
      <p:sp>
        <p:nvSpPr>
          <p:cNvPr id="3" name="Date Placeholder 2"/>
          <p:cNvSpPr>
            <a:spLocks noGrp="1"/>
          </p:cNvSpPr>
          <p:nvPr>
            <p:ph type="dt" idx="1"/>
          </p:nvPr>
        </p:nvSpPr>
        <p:spPr>
          <a:xfrm>
            <a:off x="5438458" y="0"/>
            <a:ext cx="4160520" cy="365760"/>
          </a:xfrm>
          <a:prstGeom prst="rect">
            <a:avLst/>
          </a:prstGeom>
        </p:spPr>
        <p:txBody>
          <a:bodyPr vert="horz" lIns="96661" tIns="48331" rIns="96661" bIns="48331" rtlCol="0"/>
          <a:lstStyle>
            <a:lvl1pPr algn="r">
              <a:defRPr sz="1300"/>
            </a:lvl1pPr>
            <a:extLst/>
          </a:lstStyle>
          <a:p>
            <a:fld id="{A8ADFD5B-A66C-449C-B6E8-FB716D07777D}" type="datetimeFigureOut">
              <a:rPr lang="en-US" smtClean="0"/>
              <a:pPr/>
              <a:t>12/28/2018</a:t>
            </a:fld>
            <a:endParaRPr lang="en-US" dirty="0"/>
          </a:p>
        </p:txBody>
      </p:sp>
      <p:sp>
        <p:nvSpPr>
          <p:cNvPr id="4" name="Slide Image Placeholder 3"/>
          <p:cNvSpPr>
            <a:spLocks noGrp="1" noRot="1" noChangeAspect="1"/>
          </p:cNvSpPr>
          <p:nvPr>
            <p:ph type="sldImg" idx="2"/>
          </p:nvPr>
        </p:nvSpPr>
        <p:spPr>
          <a:xfrm>
            <a:off x="2362200" y="549275"/>
            <a:ext cx="4876800" cy="274320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960120" y="3474720"/>
            <a:ext cx="7680960" cy="32918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1"/>
            <a:ext cx="4160520" cy="365760"/>
          </a:xfrm>
          <a:prstGeom prst="rect">
            <a:avLst/>
          </a:prstGeom>
        </p:spPr>
        <p:txBody>
          <a:bodyPr vert="horz" lIns="96661" tIns="48331" rIns="96661" bIns="48331" rtlCol="0" anchor="b"/>
          <a:lstStyle>
            <a:lvl1pPr algn="l">
              <a:defRPr sz="1300"/>
            </a:lvl1pPr>
            <a:extLst/>
          </a:lstStyle>
          <a:p>
            <a:endParaRPr lang="en-US" dirty="0"/>
          </a:p>
        </p:txBody>
      </p:sp>
      <p:sp>
        <p:nvSpPr>
          <p:cNvPr id="7" name="Slide Number Placeholder 6"/>
          <p:cNvSpPr>
            <a:spLocks noGrp="1"/>
          </p:cNvSpPr>
          <p:nvPr>
            <p:ph type="sldNum" sz="quarter" idx="5"/>
          </p:nvPr>
        </p:nvSpPr>
        <p:spPr>
          <a:xfrm>
            <a:off x="5438458" y="6948171"/>
            <a:ext cx="4160520" cy="365760"/>
          </a:xfrm>
          <a:prstGeom prst="rect">
            <a:avLst/>
          </a:prstGeom>
        </p:spPr>
        <p:txBody>
          <a:bodyPr vert="horz" lIns="96661" tIns="48331" rIns="96661" bIns="48331" rtlCol="0" anchor="b"/>
          <a:lstStyle>
            <a:lvl1pPr algn="r">
              <a:defRPr sz="1300"/>
            </a:lvl1pPr>
            <a:extLst/>
          </a:lstStyle>
          <a:p>
            <a:fld id="{CA5D3BF3-D352-46FC-8343-31F56E6730EA}" type="slidenum">
              <a:rPr lang="en-US" smtClean="0"/>
              <a:pPr/>
              <a:t>‹#›</a:t>
            </a:fld>
            <a:endParaRPr lang="en-US" dirty="0"/>
          </a:p>
        </p:txBody>
      </p:sp>
    </p:spTree>
    <p:extLst>
      <p:ext uri="{BB962C8B-B14F-4D97-AF65-F5344CB8AC3E}">
        <p14:creationId xmlns:p14="http://schemas.microsoft.com/office/powerpoint/2010/main" val="2458122187"/>
      </p:ext>
    </p:extLst>
  </p:cSld>
  <p:clrMap bg1="lt1" tx1="dk1" bg2="lt2" tx2="dk2" accent1="accent1" accent2="accent2" accent3="accent3" accent4="accent4" accent5="accent5" accent6="accent6" hlink="hlink" folHlink="folHlink"/>
  <p:hf sldNum="0" hdr="0" ftr="0" dt="0"/>
  <p:notesStyle>
    <a:lvl1pPr marL="0" algn="l" rtl="0">
      <a:defRPr sz="1200" kern="1200">
        <a:solidFill>
          <a:schemeClr val="tx1"/>
        </a:solidFill>
        <a:latin typeface="+mn-lt"/>
        <a:ea typeface="+mn-ea"/>
        <a:cs typeface="+mn-cs"/>
      </a:defRPr>
    </a:lvl1pPr>
    <a:lvl2pPr marL="457148" algn="l" rtl="0">
      <a:defRPr sz="1200" kern="1200">
        <a:solidFill>
          <a:schemeClr val="tx1"/>
        </a:solidFill>
        <a:latin typeface="+mn-lt"/>
        <a:ea typeface="+mn-ea"/>
        <a:cs typeface="+mn-cs"/>
      </a:defRPr>
    </a:lvl2pPr>
    <a:lvl3pPr marL="914296" algn="l" rtl="0">
      <a:defRPr sz="1200" kern="1200">
        <a:solidFill>
          <a:schemeClr val="tx1"/>
        </a:solidFill>
        <a:latin typeface="+mn-lt"/>
        <a:ea typeface="+mn-ea"/>
        <a:cs typeface="+mn-cs"/>
      </a:defRPr>
    </a:lvl3pPr>
    <a:lvl4pPr marL="1371444" algn="l" rtl="0">
      <a:defRPr sz="1200" kern="1200">
        <a:solidFill>
          <a:schemeClr val="tx1"/>
        </a:solidFill>
        <a:latin typeface="+mn-lt"/>
        <a:ea typeface="+mn-ea"/>
        <a:cs typeface="+mn-cs"/>
      </a:defRPr>
    </a:lvl4pPr>
    <a:lvl5pPr marL="1828592" algn="l" rtl="0">
      <a:defRPr sz="1200" kern="1200">
        <a:solidFill>
          <a:schemeClr val="tx1"/>
        </a:solidFill>
        <a:latin typeface="+mn-lt"/>
        <a:ea typeface="+mn-ea"/>
        <a:cs typeface="+mn-cs"/>
      </a:defRPr>
    </a:lvl5pPr>
    <a:lvl6pPr marL="2285740" algn="l" rtl="0">
      <a:defRPr sz="1200" kern="1200">
        <a:solidFill>
          <a:schemeClr val="tx1"/>
        </a:solidFill>
        <a:latin typeface="+mn-lt"/>
        <a:ea typeface="+mn-ea"/>
        <a:cs typeface="+mn-cs"/>
      </a:defRPr>
    </a:lvl6pPr>
    <a:lvl7pPr marL="2742888" algn="l" rtl="0">
      <a:defRPr sz="1200" kern="1200">
        <a:solidFill>
          <a:schemeClr val="tx1"/>
        </a:solidFill>
        <a:latin typeface="+mn-lt"/>
        <a:ea typeface="+mn-ea"/>
        <a:cs typeface="+mn-cs"/>
      </a:defRPr>
    </a:lvl7pPr>
    <a:lvl8pPr marL="3200036" algn="l" rtl="0">
      <a:defRPr sz="1200" kern="1200">
        <a:solidFill>
          <a:schemeClr val="tx1"/>
        </a:solidFill>
        <a:latin typeface="+mn-lt"/>
        <a:ea typeface="+mn-ea"/>
        <a:cs typeface="+mn-cs"/>
      </a:defRPr>
    </a:lvl8pPr>
    <a:lvl9pPr marL="3657184" algn="l" rtl="0">
      <a:defRPr sz="1200" kern="1200">
        <a:solidFill>
          <a:schemeClr val="tx1"/>
        </a:solidFill>
        <a:latin typeface="+mn-lt"/>
        <a:ea typeface="+mn-ea"/>
        <a:cs typeface="+mn-cs"/>
      </a:defRPr>
    </a:lvl9pPr>
    <a:extLst/>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cs-CZ" dirty="0"/>
          </a:p>
        </p:txBody>
      </p:sp>
    </p:spTree>
    <p:extLst>
      <p:ext uri="{BB962C8B-B14F-4D97-AF65-F5344CB8AC3E}">
        <p14:creationId xmlns:p14="http://schemas.microsoft.com/office/powerpoint/2010/main" val="1151395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30680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30680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2200" y="549275"/>
            <a:ext cx="4876800" cy="27432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6306805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noRot="1" noChangeAspect="1"/>
          </p:cNvSpPr>
          <p:nvPr>
            <p:ph type="sldImg"/>
          </p:nvPr>
        </p:nvSpPr>
        <p:spPr/>
      </p:sp>
      <p:sp>
        <p:nvSpPr>
          <p:cNvPr id="3" name="Rectangle 2"/>
          <p:cNvSpPr>
            <a:spLocks noGrp="1"/>
          </p:cNvSpPr>
          <p:nvPr>
            <p:ph type="body" idx="1"/>
          </p:nvPr>
        </p:nvSpPr>
        <p:spPr/>
        <p:txBody>
          <a:bodyPr/>
          <a:lstStyle/>
          <a:p>
            <a:endParaRPr lang="en-US"/>
          </a:p>
        </p:txBody>
      </p:sp>
      <p:sp>
        <p:nvSpPr>
          <p:cNvPr id="4" name="Rectangle 3"/>
          <p:cNvSpPr>
            <a:spLocks noGrp="1"/>
          </p:cNvSpPr>
          <p:nvPr>
            <p:ph type="sldNum" sz="quarter" idx="10"/>
          </p:nvPr>
        </p:nvSpPr>
        <p:spPr/>
        <p:txBody>
          <a:bodyPr/>
          <a:lstStyle/>
          <a:p>
            <a:fld id="{CA5D3BF3-D352-46FC-8343-31F56E6730EA}" type="slidenum">
              <a:rPr lang="en-US" smtClean="0"/>
              <a:pPr/>
              <a:t>33</a:t>
            </a:fld>
            <a:endParaRPr lang="en-US"/>
          </a:p>
        </p:txBody>
      </p:sp>
    </p:spTree>
    <p:extLst>
      <p:ext uri="{BB962C8B-B14F-4D97-AF65-F5344CB8AC3E}">
        <p14:creationId xmlns:p14="http://schemas.microsoft.com/office/powerpoint/2010/main" val="1490656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a:xfrm>
            <a:off x="0" y="4478274"/>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p>
            <a:pPr algn="ctr"/>
            <a:endParaRPr lang="en-US" dirty="0"/>
          </a:p>
        </p:txBody>
      </p:sp>
      <p:sp>
        <p:nvSpPr>
          <p:cNvPr id="10" name="Rectangle 9"/>
          <p:cNvSpPr/>
          <p:nvPr/>
        </p:nvSpPr>
        <p:spPr>
          <a:xfrm>
            <a:off x="-9144" y="4539996"/>
            <a:ext cx="2249424"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p>
            <a:pPr algn="ctr"/>
            <a:endParaRPr lang="en-US" dirty="0"/>
          </a:p>
        </p:txBody>
      </p:sp>
      <p:sp>
        <p:nvSpPr>
          <p:cNvPr id="11" name="Rectangle 10"/>
          <p:cNvSpPr/>
          <p:nvPr/>
        </p:nvSpPr>
        <p:spPr>
          <a:xfrm>
            <a:off x="2359152" y="4533138"/>
            <a:ext cx="6784848"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p>
            <a:pPr algn="ctr"/>
            <a:endParaRPr lang="en-US" dirty="0"/>
          </a:p>
        </p:txBody>
      </p:sp>
      <p:sp>
        <p:nvSpPr>
          <p:cNvPr id="9" name="Subtitle 8"/>
          <p:cNvSpPr>
            <a:spLocks noGrp="1"/>
          </p:cNvSpPr>
          <p:nvPr>
            <p:ph type="subTitle" idx="1"/>
          </p:nvPr>
        </p:nvSpPr>
        <p:spPr>
          <a:xfrm>
            <a:off x="2362200" y="4537528"/>
            <a:ext cx="6515100" cy="514350"/>
          </a:xfrm>
        </p:spPr>
        <p:txBody>
          <a:bodyPr anchor="ctr"/>
          <a:lstStyle>
            <a:lvl1pPr marL="0" indent="0" algn="l">
              <a:buNone/>
              <a:defRPr sz="2800">
                <a:solidFill>
                  <a:srgbClr val="FFFFFF"/>
                </a:solidFill>
              </a:defRPr>
            </a:lvl1pPr>
            <a:lvl2pPr marL="457148" indent="0" algn="ctr">
              <a:buNone/>
            </a:lvl2pPr>
            <a:lvl3pPr marL="914296" indent="0" algn="ctr">
              <a:buNone/>
            </a:lvl3pPr>
            <a:lvl4pPr marL="1371444" indent="0" algn="ctr">
              <a:buNone/>
            </a:lvl4pPr>
            <a:lvl5pPr marL="1828592" indent="0" algn="ctr">
              <a:buNone/>
            </a:lvl5pPr>
            <a:lvl6pPr marL="2285740" indent="0" algn="ctr">
              <a:buNone/>
            </a:lvl6pPr>
            <a:lvl7pPr marL="2742888" indent="0" algn="ctr">
              <a:buNone/>
            </a:lvl7pPr>
            <a:lvl8pPr marL="3200036" indent="0" algn="ctr">
              <a:buNone/>
            </a:lvl8pPr>
            <a:lvl9pPr marL="3657184" indent="0" algn="ctr">
              <a:buNone/>
            </a:lvl9pPr>
            <a:extLst/>
          </a:lstStyle>
          <a:p>
            <a:r>
              <a:rPr lang="en-US"/>
              <a:t>Click to edit Master subtitle style</a:t>
            </a:r>
            <a:endParaRPr lang="en-US" dirty="0"/>
          </a:p>
        </p:txBody>
      </p:sp>
      <p:sp>
        <p:nvSpPr>
          <p:cNvPr id="28" name="Date Placeholder 27"/>
          <p:cNvSpPr>
            <a:spLocks noGrp="1"/>
          </p:cNvSpPr>
          <p:nvPr>
            <p:ph type="dt" sz="half" idx="10"/>
          </p:nvPr>
        </p:nvSpPr>
        <p:spPr>
          <a:xfrm>
            <a:off x="76200" y="4551524"/>
            <a:ext cx="2057400" cy="514350"/>
          </a:xfrm>
        </p:spPr>
        <p:txBody>
          <a:bodyPr>
            <a:noAutofit/>
          </a:bodyPr>
          <a:lstStyle>
            <a:lvl1pPr algn="ctr">
              <a:defRPr sz="2000">
                <a:solidFill>
                  <a:srgbClr val="FFFFFF"/>
                </a:solidFill>
              </a:defRPr>
            </a:lvl1pPr>
            <a:extLst/>
          </a:lstStyle>
          <a:p>
            <a:pPr algn="ctr"/>
            <a:fld id="{047E157E-8DCB-4F70-A0AF-5EB586A91DD4}" type="datetime1">
              <a:rPr lang="en-US" smtClean="0">
                <a:solidFill>
                  <a:srgbClr val="FFFFFF"/>
                </a:solidFill>
              </a:rPr>
              <a:pPr algn="ctr"/>
              <a:t>12/28/2018</a:t>
            </a:fld>
            <a:endParaRPr lang="en-US" sz="2000" dirty="0">
              <a:solidFill>
                <a:srgbClr val="FFFFFF"/>
              </a:solidFill>
            </a:endParaRPr>
          </a:p>
        </p:txBody>
      </p:sp>
      <p:sp>
        <p:nvSpPr>
          <p:cNvPr id="17" name="Footer Placeholder 16"/>
          <p:cNvSpPr>
            <a:spLocks noGrp="1"/>
          </p:cNvSpPr>
          <p:nvPr>
            <p:ph type="ftr" sz="quarter" idx="11"/>
          </p:nvPr>
        </p:nvSpPr>
        <p:spPr>
          <a:xfrm>
            <a:off x="2085393" y="177405"/>
            <a:ext cx="5867400" cy="273844"/>
          </a:xfrm>
        </p:spPr>
        <p:txBody>
          <a:bodyPr/>
          <a:lstStyle>
            <a:lvl1pPr algn="r">
              <a:defRPr>
                <a:solidFill>
                  <a:schemeClr val="tx2"/>
                </a:solidFill>
              </a:defRPr>
            </a:lvl1pPr>
            <a:extLst/>
          </a:lstStyle>
          <a:p>
            <a:pPr algn="r"/>
            <a:endParaRPr lang="en-US" dirty="0">
              <a:solidFill>
                <a:schemeClr val="tx2"/>
              </a:solidFill>
            </a:endParaRPr>
          </a:p>
        </p:txBody>
      </p:sp>
      <p:sp>
        <p:nvSpPr>
          <p:cNvPr id="29" name="Slide Number Placeholder 28"/>
          <p:cNvSpPr>
            <a:spLocks noGrp="1"/>
          </p:cNvSpPr>
          <p:nvPr>
            <p:ph type="sldNum" sz="quarter" idx="12"/>
          </p:nvPr>
        </p:nvSpPr>
        <p:spPr>
          <a:xfrm>
            <a:off x="8001000" y="171450"/>
            <a:ext cx="838200" cy="285750"/>
          </a:xfrm>
          <a:prstGeom prst="rect">
            <a:avLst/>
          </a:prstGeom>
        </p:spPr>
        <p:txBody>
          <a:bodyPr lIns="91430" tIns="45715" rIns="91430" bIns="45715"/>
          <a:lstStyle>
            <a:lvl1pPr>
              <a:defRPr>
                <a:solidFill>
                  <a:schemeClr val="tx2"/>
                </a:solidFill>
              </a:defRPr>
            </a:lvl1pPr>
            <a:extLst/>
          </a:lstStyle>
          <a:p>
            <a:fld id="{8F82E0A0-C266-4798-8C8F-B9F91E9DA37E}" type="slidenum">
              <a:rPr lang="en-US" smtClean="0">
                <a:solidFill>
                  <a:schemeClr val="tx2"/>
                </a:solidFill>
              </a:rPr>
              <a:pPr/>
              <a:t>‹#›</a:t>
            </a:fld>
            <a:endParaRPr lang="en-US" dirty="0">
              <a:solidFill>
                <a:schemeClr val="tx2"/>
              </a:solidFill>
            </a:endParaRPr>
          </a:p>
        </p:txBody>
      </p:sp>
      <p:sp>
        <p:nvSpPr>
          <p:cNvPr id="12" name="Rectangle 11"/>
          <p:cNvSpPr>
            <a:spLocks noGrp="1"/>
          </p:cNvSpPr>
          <p:nvPr>
            <p:ph type="title"/>
          </p:nvPr>
        </p:nvSpPr>
        <p:spPr>
          <a:xfrm>
            <a:off x="2362200" y="2343150"/>
            <a:ext cx="6477000" cy="2038350"/>
          </a:xfrm>
        </p:spPr>
        <p:txBody>
          <a:bodyPr rtlCol="0" anchor="b"/>
          <a:lstStyle>
            <a:lvl1pPr>
              <a:defRPr cap="all" baseline="0"/>
            </a:lvl1pPr>
            <a:extLst/>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p:cNvSpPr>
            <a:spLocks noGrp="1"/>
          </p:cNvSpPr>
          <p:nvPr>
            <p:ph type="dt" sz="half" idx="10"/>
          </p:nvPr>
        </p:nvSpPr>
        <p:spPr/>
        <p:txBody>
          <a:bodyPr/>
          <a:lstStyle/>
          <a:p>
            <a:fld id="{E4606EA6-EFEA-4C30-9264-4F9291A5780D}" type="datetime1">
              <a:rPr lang="en-US" smtClean="0"/>
              <a:pPr/>
              <a:t>12/28/2018</a:t>
            </a:fld>
            <a:endParaRPr lang="en-US" dirty="0"/>
          </a:p>
        </p:txBody>
      </p:sp>
      <p:sp>
        <p:nvSpPr>
          <p:cNvPr id="4" name="Rectangle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0" y="590551"/>
            <a:ext cx="533400" cy="45719"/>
          </a:xfrm>
          <a:prstGeom prst="rect">
            <a:avLst/>
          </a:prstGeom>
        </p:spPr>
        <p:txBody>
          <a:bodyPr lIns="91430" tIns="45715" rIns="91430" bIns="45715"/>
          <a:lstStyle/>
          <a:p>
            <a:pPr algn="ctr"/>
            <a:fld id="{8F82E0A0-C266-4798-8C8F-B9F91E9DA37E}" type="slidenum">
              <a:rPr lang="en-US" sz="1400" b="1" smtClean="0">
                <a:solidFill>
                  <a:srgbClr val="FFFFFF"/>
                </a:solidFill>
              </a:rPr>
              <a:pPr algn="ctr"/>
              <a:t>‹#›</a:t>
            </a:fld>
            <a:endParaRPr lang="en-US" dirty="0"/>
          </a:p>
        </p:txBody>
      </p:sp>
      <p:sp>
        <p:nvSpPr>
          <p:cNvPr id="7" name="Rectangle 6"/>
          <p:cNvSpPr>
            <a:spLocks noGrp="1"/>
          </p:cNvSpPr>
          <p:nvPr>
            <p:ph sz="quarter" idx="13"/>
          </p:nvPr>
        </p:nvSpPr>
        <p:spPr>
          <a:xfrm>
            <a:off x="609600" y="1352550"/>
            <a:ext cx="8153400" cy="3276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057401"/>
            <a:ext cx="7123113" cy="1254919"/>
          </a:xfrm>
        </p:spPr>
        <p:txBody>
          <a:bodyPr anchor="t"/>
          <a:lstStyle>
            <a:lvl1pPr>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7" name="Rectangle 6"/>
          <p:cNvSpPr/>
          <p:nvPr/>
        </p:nvSpPr>
        <p:spPr>
          <a:xfrm>
            <a:off x="0" y="1143000"/>
            <a:ext cx="9144000" cy="85725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p>
            <a:pPr algn="ctr"/>
            <a:endParaRPr lang="en-US" dirty="0"/>
          </a:p>
        </p:txBody>
      </p:sp>
      <p:sp>
        <p:nvSpPr>
          <p:cNvPr id="8" name="Rectangle 7"/>
          <p:cNvSpPr/>
          <p:nvPr/>
        </p:nvSpPr>
        <p:spPr>
          <a:xfrm>
            <a:off x="0" y="1200150"/>
            <a:ext cx="1295400" cy="74295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p>
            <a:pPr algn="ctr"/>
            <a:endParaRPr lang="en-US" dirty="0"/>
          </a:p>
        </p:txBody>
      </p:sp>
      <p:sp>
        <p:nvSpPr>
          <p:cNvPr id="9" name="Rectangle 8"/>
          <p:cNvSpPr/>
          <p:nvPr/>
        </p:nvSpPr>
        <p:spPr>
          <a:xfrm>
            <a:off x="1371600" y="1200150"/>
            <a:ext cx="7772400" cy="74295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p>
            <a:pPr algn="ctr"/>
            <a:endParaRPr lang="en-US" dirty="0"/>
          </a:p>
        </p:txBody>
      </p:sp>
      <p:sp>
        <p:nvSpPr>
          <p:cNvPr id="2" name="Title 1"/>
          <p:cNvSpPr>
            <a:spLocks noGrp="1"/>
          </p:cNvSpPr>
          <p:nvPr>
            <p:ph type="title" hasCustomPrompt="1"/>
          </p:nvPr>
        </p:nvSpPr>
        <p:spPr>
          <a:xfrm>
            <a:off x="1371600" y="1200150"/>
            <a:ext cx="7620000" cy="742950"/>
          </a:xfrm>
        </p:spPr>
        <p:txBody>
          <a:bodyPr/>
          <a:lstStyle>
            <a:lvl1pPr algn="l">
              <a:buNone/>
              <a:defRPr sz="4400" b="0" cap="none">
                <a:solidFill>
                  <a:srgbClr val="FFFFFF"/>
                </a:solidFill>
              </a:defRPr>
            </a:lvl1pPr>
            <a:extLst/>
          </a:lstStyle>
          <a:p>
            <a:r>
              <a:rPr lang="en-US" dirty="0"/>
              <a:t>Click to edit master title style</a:t>
            </a:r>
          </a:p>
        </p:txBody>
      </p:sp>
      <p:sp>
        <p:nvSpPr>
          <p:cNvPr id="12" name="Date Placeholder 11"/>
          <p:cNvSpPr>
            <a:spLocks noGrp="1"/>
          </p:cNvSpPr>
          <p:nvPr>
            <p:ph type="dt" sz="half" idx="10"/>
          </p:nvPr>
        </p:nvSpPr>
        <p:spPr/>
        <p:txBody>
          <a:bodyPr/>
          <a:lstStyle/>
          <a:p>
            <a:fld id="{6FCF9F07-3BC7-4570-B054-79111B0A380C}" type="datetime1">
              <a:rPr lang="en-US" smtClean="0"/>
              <a:pPr/>
              <a:t>12/28/2018</a:t>
            </a:fld>
            <a:endParaRPr lang="en-US" dirty="0"/>
          </a:p>
        </p:txBody>
      </p:sp>
      <p:sp>
        <p:nvSpPr>
          <p:cNvPr id="13" name="Slide Number Placeholder 12"/>
          <p:cNvSpPr>
            <a:spLocks noGrp="1"/>
          </p:cNvSpPr>
          <p:nvPr>
            <p:ph type="sldNum" sz="quarter" idx="11"/>
          </p:nvPr>
        </p:nvSpPr>
        <p:spPr>
          <a:xfrm>
            <a:off x="0" y="1314451"/>
            <a:ext cx="1295400" cy="526257"/>
          </a:xfrm>
          <a:prstGeom prst="rect">
            <a:avLst/>
          </a:prstGeom>
        </p:spPr>
        <p:txBody>
          <a:bodyPr lIns="91430" tIns="45715" rIns="91430" bIns="45715">
            <a:noAutofit/>
          </a:bodyPr>
          <a:lstStyle>
            <a:lvl1pPr>
              <a:defRPr sz="2400">
                <a:solidFill>
                  <a:srgbClr val="FFFFFF"/>
                </a:solidFill>
              </a:defRPr>
            </a:lvl1pPr>
            <a:extLst/>
          </a:lstStyle>
          <a:p>
            <a:pPr algn="ctr"/>
            <a:fld id="{8F82E0A0-C266-4798-8C8F-B9F91E9DA37E}" type="slidenum">
              <a:rPr lang="en-US" sz="2400" b="1" smtClean="0">
                <a:solidFill>
                  <a:srgbClr val="FFFFFF"/>
                </a:solidFill>
              </a:rPr>
              <a:pPr algn="ctr"/>
              <a:t>‹#›</a:t>
            </a:fld>
            <a:endParaRPr lang="en-US" sz="2400" dirty="0">
              <a:solidFill>
                <a:srgbClr val="FFFFFF"/>
              </a:solidFill>
            </a:endParaRPr>
          </a:p>
        </p:txBody>
      </p:sp>
      <p:sp>
        <p:nvSpPr>
          <p:cNvPr id="14" name="Footer Placeholder 13"/>
          <p:cNvSpPr>
            <a:spLocks noGrp="1"/>
          </p:cNvSpPr>
          <p:nvPr>
            <p:ph type="ftr" sz="quarter" idx="12"/>
          </p:nvPr>
        </p:nvSpPr>
        <p:spPr/>
        <p:txBody>
          <a:bodyPr/>
          <a:lstStyle/>
          <a:p>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472440"/>
          </a:xfrm>
        </p:spPr>
        <p:txBody>
          <a:bodyPr/>
          <a:lstStyle/>
          <a:p>
            <a:r>
              <a:rPr lang="en-US" dirty="0"/>
              <a:t>Click to edit Master title style</a:t>
            </a:r>
          </a:p>
        </p:txBody>
      </p:sp>
      <p:sp>
        <p:nvSpPr>
          <p:cNvPr id="9" name="Content Placeholder 8"/>
          <p:cNvSpPr>
            <a:spLocks noGrp="1"/>
          </p:cNvSpPr>
          <p:nvPr>
            <p:ph sz="quarter" idx="13"/>
          </p:nvPr>
        </p:nvSpPr>
        <p:spPr>
          <a:xfrm>
            <a:off x="609600" y="1352552"/>
            <a:ext cx="3886200" cy="3268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4844901" y="1352550"/>
            <a:ext cx="3886200" cy="3268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5"/>
          </p:nvPr>
        </p:nvSpPr>
        <p:spPr/>
        <p:txBody>
          <a:bodyPr rtlCol="0"/>
          <a:lstStyle/>
          <a:p>
            <a:fld id="{E4606EA6-EFEA-4C30-9264-4F9291A5780D}" type="datetime1">
              <a:rPr lang="en-US" smtClean="0"/>
              <a:pPr/>
              <a:t>12/28/2018</a:t>
            </a:fld>
            <a:endParaRPr lang="en-US" dirty="0"/>
          </a:p>
        </p:txBody>
      </p:sp>
      <p:sp>
        <p:nvSpPr>
          <p:cNvPr id="10" name="Slide Number Placeholder 9"/>
          <p:cNvSpPr>
            <a:spLocks noGrp="1"/>
          </p:cNvSpPr>
          <p:nvPr>
            <p:ph type="sldNum" sz="quarter" idx="16"/>
          </p:nvPr>
        </p:nvSpPr>
        <p:spPr>
          <a:xfrm>
            <a:off x="0" y="590551"/>
            <a:ext cx="533400" cy="45719"/>
          </a:xfrm>
          <a:prstGeom prst="rect">
            <a:avLst/>
          </a:prstGeom>
        </p:spPr>
        <p:txBody>
          <a:bodyPr lIns="91430" tIns="45715" rIns="91430" bIns="45715" rtlCol="0"/>
          <a:lstStyle/>
          <a:p>
            <a:pPr algn="ctr"/>
            <a:fld id="{8F82E0A0-C266-4798-8C8F-B9F91E9DA37E}" type="slidenum">
              <a:rPr lang="en-US" sz="1400" b="1" smtClean="0">
                <a:solidFill>
                  <a:srgbClr val="FFFFFF"/>
                </a:solidFill>
              </a:rPr>
              <a:pPr algn="ctr"/>
              <a:t>‹#›</a:t>
            </a:fld>
            <a:endParaRPr lang="en-US" dirty="0"/>
          </a:p>
        </p:txBody>
      </p:sp>
      <p:sp>
        <p:nvSpPr>
          <p:cNvPr id="12" name="Footer Placeholder 11"/>
          <p:cNvSpPr>
            <a:spLocks noGrp="1"/>
          </p:cNvSpPr>
          <p:nvPr>
            <p:ph type="ftr" sz="quarter" idx="17"/>
          </p:nvPr>
        </p:nvSpPr>
        <p:spPr/>
        <p:txBody>
          <a:bodyPr rtlCol="0"/>
          <a:lstStyle/>
          <a:p>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12648" y="118110"/>
            <a:ext cx="8153400" cy="1005840"/>
          </a:xfrm>
        </p:spPr>
        <p:txBody>
          <a:bodyPr anchor="b"/>
          <a:lstStyle>
            <a:lvl1pPr>
              <a:defRPr/>
            </a:lvl1pPr>
            <a:extLst/>
          </a:lstStyle>
          <a:p>
            <a:r>
              <a:rPr lang="en-US"/>
              <a:t>Click to edit Master title style</a:t>
            </a:r>
            <a:endParaRPr lang="en-US" dirty="0"/>
          </a:p>
        </p:txBody>
      </p:sp>
      <p:sp>
        <p:nvSpPr>
          <p:cNvPr id="11" name="Content Placeholder 10"/>
          <p:cNvSpPr>
            <a:spLocks noGrp="1"/>
          </p:cNvSpPr>
          <p:nvPr>
            <p:ph sz="quarter" idx="13"/>
          </p:nvPr>
        </p:nvSpPr>
        <p:spPr>
          <a:xfrm>
            <a:off x="609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800600" y="1919818"/>
            <a:ext cx="3886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5"/>
          </p:nvPr>
        </p:nvSpPr>
        <p:spPr/>
        <p:txBody>
          <a:bodyPr rtlCol="0"/>
          <a:lstStyle/>
          <a:p>
            <a:fld id="{E4606EA6-EFEA-4C30-9264-4F9291A5780D}" type="datetime1">
              <a:rPr lang="en-US" smtClean="0"/>
              <a:pPr/>
              <a:t>12/28/2018</a:t>
            </a:fld>
            <a:endParaRPr lang="en-US" dirty="0"/>
          </a:p>
        </p:txBody>
      </p:sp>
      <p:sp>
        <p:nvSpPr>
          <p:cNvPr id="12" name="Slide Number Placeholder 11"/>
          <p:cNvSpPr>
            <a:spLocks noGrp="1"/>
          </p:cNvSpPr>
          <p:nvPr>
            <p:ph type="sldNum" sz="quarter" idx="16"/>
          </p:nvPr>
        </p:nvSpPr>
        <p:spPr>
          <a:xfrm>
            <a:off x="0" y="590551"/>
            <a:ext cx="533400" cy="45719"/>
          </a:xfrm>
          <a:prstGeom prst="rect">
            <a:avLst/>
          </a:prstGeom>
        </p:spPr>
        <p:txBody>
          <a:bodyPr lIns="91430" tIns="45715" rIns="91430" bIns="45715" rtlCol="0"/>
          <a:lstStyle/>
          <a:p>
            <a:pPr algn="ctr"/>
            <a:fld id="{8F82E0A0-C266-4798-8C8F-B9F91E9DA37E}" type="slidenum">
              <a:rPr lang="en-US" sz="1400" b="1" smtClean="0">
                <a:solidFill>
                  <a:srgbClr val="FFFFFF"/>
                </a:solidFill>
              </a:rPr>
              <a:pPr algn="ctr"/>
              <a:t>‹#›</a:t>
            </a:fld>
            <a:endParaRPr lang="en-US" dirty="0"/>
          </a:p>
        </p:txBody>
      </p:sp>
      <p:sp>
        <p:nvSpPr>
          <p:cNvPr id="14" name="Footer Placeholder 13"/>
          <p:cNvSpPr>
            <a:spLocks noGrp="1"/>
          </p:cNvSpPr>
          <p:nvPr>
            <p:ph type="ftr" sz="quarter" idx="17"/>
          </p:nvPr>
        </p:nvSpPr>
        <p:spPr/>
        <p:txBody>
          <a:bodyPr rtlCol="0"/>
          <a:lstStyle/>
          <a:p>
            <a:endParaRPr lang="en-US" dirty="0"/>
          </a:p>
        </p:txBody>
      </p:sp>
      <p:sp>
        <p:nvSpPr>
          <p:cNvPr id="16" name="Text Placeholder 15"/>
          <p:cNvSpPr>
            <a:spLocks noGrp="1"/>
          </p:cNvSpPr>
          <p:nvPr>
            <p:ph type="body" sz="quarter" idx="18"/>
          </p:nvPr>
        </p:nvSpPr>
        <p:spPr>
          <a:xfrm>
            <a:off x="609600" y="1362287"/>
            <a:ext cx="3886200" cy="530352"/>
          </a:xfrm>
          <a:solidFill>
            <a:schemeClr val="accent2"/>
          </a:solidFill>
        </p:spPr>
        <p:txBody>
          <a:bodyPr rtlCol="0" anchor="ctr"/>
          <a:lstStyle>
            <a:lvl1pPr>
              <a:buFontTx/>
              <a:buNone/>
              <a:defRPr sz="2000" b="1">
                <a:solidFill>
                  <a:srgbClr val="FFFFFF"/>
                </a:solidFill>
              </a:defRPr>
            </a:lvl1pPr>
            <a:extLst/>
          </a:lstStyle>
          <a:p>
            <a:pPr lvl="0"/>
            <a:r>
              <a:rPr lang="en-US"/>
              <a:t>Click to edit Master text styles</a:t>
            </a:r>
          </a:p>
        </p:txBody>
      </p:sp>
      <p:sp>
        <p:nvSpPr>
          <p:cNvPr id="15" name="Text Placeholder 14"/>
          <p:cNvSpPr>
            <a:spLocks noGrp="1"/>
          </p:cNvSpPr>
          <p:nvPr>
            <p:ph type="body" sz="quarter" idx="19"/>
          </p:nvPr>
        </p:nvSpPr>
        <p:spPr>
          <a:xfrm>
            <a:off x="4800600" y="1362287"/>
            <a:ext cx="3886200" cy="530352"/>
          </a:xfrm>
          <a:solidFill>
            <a:schemeClr val="accent4"/>
          </a:solidFill>
        </p:spPr>
        <p:txBody>
          <a:bodyPr rtlCol="0" anchor="ctr"/>
          <a:lstStyle>
            <a:lvl1pPr>
              <a:buFontTx/>
              <a:buNone/>
              <a:defRPr sz="2000" b="1">
                <a:solidFill>
                  <a:srgbClr val="FFFFFF"/>
                </a:solidFill>
              </a:defRPr>
            </a:lvl1pPr>
            <a:extLst/>
          </a:lstStyle>
          <a:p>
            <a:pPr lvl="0"/>
            <a:r>
              <a:rPr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DFADB5D-B7A0-47E3-AD2D-B1A6F8614213}" type="datetime1">
              <a:rPr lang="en-US" smtClean="0"/>
              <a:pPr/>
              <a:t>12/28/2018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0" y="590551"/>
            <a:ext cx="533400" cy="45719"/>
          </a:xfrm>
          <a:prstGeom prst="rect">
            <a:avLst/>
          </a:prstGeom>
        </p:spPr>
        <p:txBody>
          <a:bodyPr lIns="91430" tIns="45715" rIns="91430" bIns="45715"/>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968126-03FC-49C0-B9B8-2B561CCC3D90}" type="datetime1">
              <a:rPr lang="en-US" smtClean="0"/>
              <a:pPr/>
              <a:t>12/28/2018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a:xfrm>
            <a:off x="0" y="4686300"/>
            <a:ext cx="533400" cy="285750"/>
          </a:xfrm>
          <a:prstGeom prst="rect">
            <a:avLst/>
          </a:prstGeom>
        </p:spPr>
        <p:txBody>
          <a:bodyPr lIns="91430" tIns="45715" rIns="91430" bIns="45715"/>
          <a:lstStyle>
            <a:lvl1pPr>
              <a:defRPr>
                <a:solidFill>
                  <a:schemeClr val="tx2"/>
                </a:solidFill>
              </a:defRPr>
            </a:lvl1pPr>
            <a:extLst/>
          </a:lstStyle>
          <a:p>
            <a:fld id="{A3F7CB7D-F184-43C7-B6FD-03D728E1BBFF}" type="slidenum">
              <a:rPr lang="en-US" smtClean="0">
                <a:solidFill>
                  <a:schemeClr val="tx2"/>
                </a:solidFill>
              </a:rPr>
              <a:pPr/>
              <a:t>‹#›</a:t>
            </a:fld>
            <a:endParaRPr lang="en-US" dirty="0">
              <a:solidFill>
                <a:schemeClr val="tx2"/>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1005840"/>
          </a:xfrm>
        </p:spPr>
        <p:txBody>
          <a:bodyPr anchor="b"/>
          <a:lstStyle>
            <a:lvl1pPr algn="l">
              <a:buNone/>
              <a:defRPr sz="4200" b="0"/>
            </a:lvl1pPr>
            <a:extLst/>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49A8198-4617-485E-9585-4840B69DBBA6}" type="datetime1">
              <a:rPr lang="en-US" smtClean="0"/>
              <a:pPr/>
              <a:t>12/28/2018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0" y="590551"/>
            <a:ext cx="533400" cy="45719"/>
          </a:xfrm>
          <a:prstGeom prst="rect">
            <a:avLst/>
          </a:prstGeom>
        </p:spPr>
        <p:txBody>
          <a:bodyPr lIns="91430" tIns="45715" rIns="91430" bIns="45715"/>
          <a:lstStyle>
            <a:lvl1pPr>
              <a:defRPr>
                <a:solidFill>
                  <a:srgbClr val="FFFFFF"/>
                </a:solidFill>
              </a:defRPr>
            </a:lvl1pPr>
            <a:extLst/>
          </a:lstStyle>
          <a:p>
            <a:fld id="{A3F7CB7D-F184-43C7-B6FD-03D728E1BBFF}" type="slidenum">
              <a:rPr lang="en-US" smtClean="0">
                <a:solidFill>
                  <a:srgbClr val="FFFFFF"/>
                </a:solidFill>
              </a:rPr>
              <a:pPr/>
              <a:t>‹#›</a:t>
            </a:fld>
            <a:endParaRPr lang="en-US" dirty="0">
              <a:solidFill>
                <a:srgbClr val="FFFFFF"/>
              </a:solidFill>
            </a:endParaRPr>
          </a:p>
        </p:txBody>
      </p:sp>
      <p:sp>
        <p:nvSpPr>
          <p:cNvPr id="3" name="Text Placeholder 2"/>
          <p:cNvSpPr>
            <a:spLocks noGrp="1"/>
          </p:cNvSpPr>
          <p:nvPr>
            <p:ph type="body" idx="1"/>
          </p:nvPr>
        </p:nvSpPr>
        <p:spPr>
          <a:xfrm>
            <a:off x="609600" y="1428750"/>
            <a:ext cx="1600200" cy="31242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45" tIns="182859" rIns="137145" bIns="91430"/>
          <a:lstStyle>
            <a:lvl1pPr marL="0" indent="0">
              <a:spcAft>
                <a:spcPts val="1000"/>
              </a:spcAft>
              <a:buNone/>
              <a:defRPr sz="18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9" name="Content Placeholder 8"/>
          <p:cNvSpPr>
            <a:spLocks noGrp="1"/>
          </p:cNvSpPr>
          <p:nvPr>
            <p:ph sz="quarter" idx="13"/>
          </p:nvPr>
        </p:nvSpPr>
        <p:spPr>
          <a:xfrm>
            <a:off x="2362200" y="1428750"/>
            <a:ext cx="6400800"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1557668" y="0"/>
            <a:ext cx="7586332" cy="3419856"/>
          </a:xfrm>
          <a:solidFill>
            <a:schemeClr val="tx2">
              <a:shade val="50000"/>
            </a:schemeClr>
          </a:solidFill>
          <a:ln>
            <a:noFill/>
          </a:ln>
        </p:spPr>
        <p:txBody>
          <a:bodyPr/>
          <a:lstStyle>
            <a:lvl1pPr>
              <a:buNone/>
              <a:defRPr sz="3200"/>
            </a:lvl1pPr>
            <a:extLst/>
          </a:lstStyle>
          <a:p>
            <a:r>
              <a:rPr lang="en-US" dirty="0"/>
              <a:t>Click icon to add picture</a:t>
            </a:r>
          </a:p>
        </p:txBody>
      </p:sp>
      <p:sp>
        <p:nvSpPr>
          <p:cNvPr id="4" name="Text Placeholder 3"/>
          <p:cNvSpPr>
            <a:spLocks noGrp="1"/>
          </p:cNvSpPr>
          <p:nvPr>
            <p:ph type="body" sz="half" idx="2"/>
          </p:nvPr>
        </p:nvSpPr>
        <p:spPr>
          <a:xfrm>
            <a:off x="1600200" y="4114800"/>
            <a:ext cx="7315200" cy="51435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extLst/>
          </a:lstStyle>
          <a:p>
            <a:pPr lvl="0"/>
            <a:r>
              <a:rPr lang="en-US"/>
              <a:t>Click to edit Master text styles</a:t>
            </a:r>
          </a:p>
        </p:txBody>
      </p:sp>
      <p:sp>
        <p:nvSpPr>
          <p:cNvPr id="8" name="Rectangle 7"/>
          <p:cNvSpPr/>
          <p:nvPr/>
        </p:nvSpPr>
        <p:spPr>
          <a:xfrm>
            <a:off x="-9144" y="3429000"/>
            <a:ext cx="9144000" cy="665226"/>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p>
            <a:pPr algn="ctr"/>
            <a:endParaRPr lang="en-US" dirty="0"/>
          </a:p>
        </p:txBody>
      </p:sp>
      <p:sp>
        <p:nvSpPr>
          <p:cNvPr id="9" name="Rectangle 8"/>
          <p:cNvSpPr/>
          <p:nvPr/>
        </p:nvSpPr>
        <p:spPr>
          <a:xfrm>
            <a:off x="-9144" y="3497580"/>
            <a:ext cx="1463040" cy="534924"/>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p>
            <a:pPr algn="ctr"/>
            <a:endParaRPr lang="en-US" dirty="0"/>
          </a:p>
        </p:txBody>
      </p:sp>
      <p:sp>
        <p:nvSpPr>
          <p:cNvPr id="10" name="Rectangle 9"/>
          <p:cNvSpPr/>
          <p:nvPr/>
        </p:nvSpPr>
        <p:spPr>
          <a:xfrm>
            <a:off x="1545336" y="3490722"/>
            <a:ext cx="7589520" cy="534924"/>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p>
            <a:pPr algn="ctr"/>
            <a:endParaRPr lang="en-US" dirty="0"/>
          </a:p>
        </p:txBody>
      </p:sp>
      <p:sp>
        <p:nvSpPr>
          <p:cNvPr id="2" name="Title 1"/>
          <p:cNvSpPr>
            <a:spLocks noGrp="1"/>
          </p:cNvSpPr>
          <p:nvPr>
            <p:ph type="title"/>
          </p:nvPr>
        </p:nvSpPr>
        <p:spPr>
          <a:xfrm>
            <a:off x="1600200" y="3543300"/>
            <a:ext cx="7315200" cy="457200"/>
          </a:xfrm>
        </p:spPr>
        <p:txBody>
          <a:bodyPr anchor="ctr"/>
          <a:lstStyle>
            <a:lvl1pPr algn="l">
              <a:buNone/>
              <a:defRPr sz="2800" b="0">
                <a:solidFill>
                  <a:srgbClr val="FFFFFF"/>
                </a:solidFill>
              </a:defRPr>
            </a:lvl1pPr>
            <a:extLst/>
          </a:lstStyle>
          <a:p>
            <a:r>
              <a:rPr lang="en-US"/>
              <a:t>Click to edit Master title style</a:t>
            </a:r>
            <a:endParaRPr lang="en-US" dirty="0"/>
          </a:p>
        </p:txBody>
      </p:sp>
      <p:sp>
        <p:nvSpPr>
          <p:cNvPr id="11" name="Rectangle 10"/>
          <p:cNvSpPr/>
          <p:nvPr/>
        </p:nvSpPr>
        <p:spPr>
          <a:xfrm>
            <a:off x="1447800" y="0"/>
            <a:ext cx="100584" cy="515035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p>
            <a:pPr algn="ctr"/>
            <a:endParaRPr lang="en-US" dirty="0"/>
          </a:p>
        </p:txBody>
      </p:sp>
      <p:sp>
        <p:nvSpPr>
          <p:cNvPr id="12" name="Date Placeholder 11"/>
          <p:cNvSpPr>
            <a:spLocks noGrp="1"/>
          </p:cNvSpPr>
          <p:nvPr>
            <p:ph type="dt" sz="half" idx="10"/>
          </p:nvPr>
        </p:nvSpPr>
        <p:spPr>
          <a:xfrm>
            <a:off x="6248400" y="4686300"/>
            <a:ext cx="2667000" cy="273844"/>
          </a:xfrm>
        </p:spPr>
        <p:txBody>
          <a:bodyPr rtlCol="0"/>
          <a:lstStyle/>
          <a:p>
            <a:fld id="{E4606EA6-EFEA-4C30-9264-4F9291A5780D}" type="datetime1">
              <a:rPr lang="en-US" smtClean="0"/>
              <a:pPr/>
              <a:t>12/28/2018</a:t>
            </a:fld>
            <a:endParaRPr lang="en-US" dirty="0"/>
          </a:p>
        </p:txBody>
      </p:sp>
      <p:sp>
        <p:nvSpPr>
          <p:cNvPr id="13" name="Slide Number Placeholder 12"/>
          <p:cNvSpPr>
            <a:spLocks noGrp="1"/>
          </p:cNvSpPr>
          <p:nvPr>
            <p:ph type="sldNum" sz="quarter" idx="11"/>
          </p:nvPr>
        </p:nvSpPr>
        <p:spPr>
          <a:xfrm>
            <a:off x="0" y="3500437"/>
            <a:ext cx="1447800" cy="497684"/>
          </a:xfrm>
          <a:prstGeom prst="rect">
            <a:avLst/>
          </a:prstGeom>
        </p:spPr>
        <p:txBody>
          <a:bodyPr lIns="91430" tIns="45715" rIns="91430" bIns="45715" rtlCol="0"/>
          <a:lstStyle>
            <a:lvl1pPr>
              <a:defRPr sz="2800"/>
            </a:lvl1pPr>
            <a:extLst/>
          </a:lstStyle>
          <a:p>
            <a:pPr algn="ctr"/>
            <a:fld id="{8F82E0A0-C266-4798-8C8F-B9F91E9DA37E}" type="slidenum">
              <a:rPr lang="en-US" sz="2800" b="1" smtClean="0">
                <a:solidFill>
                  <a:srgbClr val="FFFFFF"/>
                </a:solidFill>
              </a:rPr>
              <a:pPr algn="ctr"/>
              <a:t>‹#›</a:t>
            </a:fld>
            <a:endParaRPr lang="en-US" sz="2800" dirty="0"/>
          </a:p>
        </p:txBody>
      </p:sp>
      <p:sp>
        <p:nvSpPr>
          <p:cNvPr id="14" name="Footer Placeholder 13"/>
          <p:cNvSpPr>
            <a:spLocks noGrp="1"/>
          </p:cNvSpPr>
          <p:nvPr>
            <p:ph type="ftr" sz="quarter" idx="12"/>
          </p:nvPr>
        </p:nvSpPr>
        <p:spPr>
          <a:xfrm>
            <a:off x="1600200" y="4686156"/>
            <a:ext cx="4572000" cy="273844"/>
          </a:xfrm>
        </p:spPr>
        <p:txBody>
          <a:bodyPr rtlCol="0"/>
          <a:lstStyle/>
          <a:p>
            <a:endParaRPr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612648" y="1123950"/>
            <a:ext cx="8153400" cy="3470910"/>
          </a:xfrm>
          <a:prstGeom prst="rect">
            <a:avLst/>
          </a:prstGeom>
        </p:spPr>
        <p:txBody>
          <a:bodyPr vert="horz" lIns="91430" tIns="45715" rIns="91430" bIns="45715">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13"/>
          <p:cNvSpPr>
            <a:spLocks noGrp="1"/>
          </p:cNvSpPr>
          <p:nvPr>
            <p:ph type="dt" sz="half" idx="2"/>
          </p:nvPr>
        </p:nvSpPr>
        <p:spPr>
          <a:xfrm>
            <a:off x="6096000" y="4686300"/>
            <a:ext cx="2667000" cy="273844"/>
          </a:xfrm>
          <a:prstGeom prst="rect">
            <a:avLst/>
          </a:prstGeom>
        </p:spPr>
        <p:txBody>
          <a:bodyPr vert="horz" lIns="91430" tIns="45715" rIns="91430" bIns="45715" anchor="ctr" anchorCtr="0"/>
          <a:lstStyle>
            <a:lvl1pPr algn="l">
              <a:defRPr sz="1400">
                <a:solidFill>
                  <a:schemeClr val="tx2"/>
                </a:solidFill>
              </a:defRPr>
            </a:lvl1pPr>
            <a:extLst/>
          </a:lstStyle>
          <a:p>
            <a:fld id="{E4606EA6-EFEA-4C30-9264-4F9291A5780D}" type="datetime1">
              <a:rPr lang="en-US" smtClean="0"/>
              <a:pPr/>
              <a:t>12/28/2018</a:t>
            </a:fld>
            <a:endParaRPr lang="en-US" sz="1400" dirty="0">
              <a:solidFill>
                <a:schemeClr val="tx2"/>
              </a:solidFill>
            </a:endParaRPr>
          </a:p>
        </p:txBody>
      </p:sp>
      <p:sp>
        <p:nvSpPr>
          <p:cNvPr id="3" name="Footer Placeholder 2"/>
          <p:cNvSpPr>
            <a:spLocks noGrp="1"/>
          </p:cNvSpPr>
          <p:nvPr>
            <p:ph type="ftr" sz="quarter" idx="3"/>
          </p:nvPr>
        </p:nvSpPr>
        <p:spPr>
          <a:xfrm>
            <a:off x="609602" y="4686156"/>
            <a:ext cx="5421083" cy="273844"/>
          </a:xfrm>
          <a:prstGeom prst="rect">
            <a:avLst/>
          </a:prstGeom>
        </p:spPr>
        <p:txBody>
          <a:bodyPr vert="horz" lIns="91430" tIns="45715" rIns="91430" bIns="45715" anchor="ctr"/>
          <a:lstStyle>
            <a:lvl1pPr algn="r">
              <a:defRPr sz="1400">
                <a:solidFill>
                  <a:schemeClr val="tx2"/>
                </a:solidFill>
              </a:defRPr>
            </a:lvl1pPr>
            <a:extLst/>
          </a:lstStyle>
          <a:p>
            <a:pPr algn="r"/>
            <a:endParaRPr lang="en-US" sz="1400" dirty="0">
              <a:solidFill>
                <a:schemeClr val="tx2"/>
              </a:solidFill>
            </a:endParaRPr>
          </a:p>
        </p:txBody>
      </p:sp>
      <p:sp>
        <p:nvSpPr>
          <p:cNvPr id="7" name="Rectangle 6"/>
          <p:cNvSpPr/>
          <p:nvPr/>
        </p:nvSpPr>
        <p:spPr>
          <a:xfrm>
            <a:off x="0" y="845008"/>
            <a:ext cx="9144000" cy="24003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p>
            <a:pPr algn="ctr"/>
            <a:endParaRPr lang="en-US" dirty="0"/>
          </a:p>
        </p:txBody>
      </p:sp>
      <p:sp>
        <p:nvSpPr>
          <p:cNvPr id="9" name="Rectangle 8"/>
          <p:cNvSpPr/>
          <p:nvPr/>
        </p:nvSpPr>
        <p:spPr>
          <a:xfrm flipV="1">
            <a:off x="0" y="590550"/>
            <a:ext cx="9144000" cy="51196"/>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91430" tIns="45715" rIns="91430" bIns="45715" anchor="ctr"/>
          <a:lstStyle/>
          <a:p>
            <a:pPr algn="ctr"/>
            <a:endParaRPr lang="en-US" dirty="0"/>
          </a:p>
        </p:txBody>
      </p:sp>
      <p:sp>
        <p:nvSpPr>
          <p:cNvPr id="22" name="Title Placeholder 21"/>
          <p:cNvSpPr>
            <a:spLocks noGrp="1"/>
          </p:cNvSpPr>
          <p:nvPr>
            <p:ph type="title"/>
          </p:nvPr>
        </p:nvSpPr>
        <p:spPr>
          <a:xfrm>
            <a:off x="152400" y="118110"/>
            <a:ext cx="8763000" cy="472440"/>
          </a:xfrm>
          <a:prstGeom prst="rect">
            <a:avLst/>
          </a:prstGeom>
        </p:spPr>
        <p:txBody>
          <a:bodyPr vert="horz" lIns="91430" tIns="45715" rIns="91430" bIns="45715" anchor="b">
            <a:noAutofit/>
          </a:bodyPr>
          <a:lstStyle/>
          <a:p>
            <a:r>
              <a:rPr lang="en-US" dirty="0"/>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lvl1pPr algn="l" rtl="0" eaLnBrk="1" latinLnBrk="0" hangingPunct="1">
        <a:spcBef>
          <a:spcPct val="0"/>
        </a:spcBef>
        <a:buNone/>
        <a:defRPr sz="3600" kern="1200">
          <a:solidFill>
            <a:schemeClr val="tx2"/>
          </a:solidFill>
          <a:latin typeface="+mj-lt"/>
          <a:ea typeface="+mj-ea"/>
          <a:cs typeface="+mj-cs"/>
        </a:defRPr>
      </a:lvl1pPr>
      <a:extLst/>
    </p:titleStyle>
    <p:bodyStyle>
      <a:lvl1pPr marL="320004" indent="-320004"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07" indent="-274289"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296" indent="-228574"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444" indent="-228574"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592" indent="-228574"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2881" indent="-228574"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169" indent="-228574"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458" indent="-228574"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5747" indent="-228574"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457148" algn="l" rtl="0" eaLnBrk="1" hangingPunct="1">
        <a:defRPr kern="1200">
          <a:solidFill>
            <a:schemeClr val="tx1"/>
          </a:solidFill>
          <a:latin typeface="+mn-lt"/>
          <a:ea typeface="+mn-ea"/>
          <a:cs typeface="+mn-cs"/>
        </a:defRPr>
      </a:lvl2pPr>
      <a:lvl3pPr marL="914296" algn="l" rtl="0" eaLnBrk="1" hangingPunct="1">
        <a:defRPr kern="1200">
          <a:solidFill>
            <a:schemeClr val="tx1"/>
          </a:solidFill>
          <a:latin typeface="+mn-lt"/>
          <a:ea typeface="+mn-ea"/>
          <a:cs typeface="+mn-cs"/>
        </a:defRPr>
      </a:lvl3pPr>
      <a:lvl4pPr marL="1371444" algn="l" rtl="0" eaLnBrk="1" hangingPunct="1">
        <a:defRPr kern="1200">
          <a:solidFill>
            <a:schemeClr val="tx1"/>
          </a:solidFill>
          <a:latin typeface="+mn-lt"/>
          <a:ea typeface="+mn-ea"/>
          <a:cs typeface="+mn-cs"/>
        </a:defRPr>
      </a:lvl4pPr>
      <a:lvl5pPr marL="1828592" algn="l" rtl="0" eaLnBrk="1" hangingPunct="1">
        <a:defRPr kern="1200">
          <a:solidFill>
            <a:schemeClr val="tx1"/>
          </a:solidFill>
          <a:latin typeface="+mn-lt"/>
          <a:ea typeface="+mn-ea"/>
          <a:cs typeface="+mn-cs"/>
        </a:defRPr>
      </a:lvl5pPr>
      <a:lvl6pPr marL="2285740" algn="l" rtl="0" eaLnBrk="1" hangingPunct="1">
        <a:defRPr kern="1200">
          <a:solidFill>
            <a:schemeClr val="tx1"/>
          </a:solidFill>
          <a:latin typeface="+mn-lt"/>
          <a:ea typeface="+mn-ea"/>
          <a:cs typeface="+mn-cs"/>
        </a:defRPr>
      </a:lvl6pPr>
      <a:lvl7pPr marL="2742888" algn="l" rtl="0" eaLnBrk="1" hangingPunct="1">
        <a:defRPr kern="1200">
          <a:solidFill>
            <a:schemeClr val="tx1"/>
          </a:solidFill>
          <a:latin typeface="+mn-lt"/>
          <a:ea typeface="+mn-ea"/>
          <a:cs typeface="+mn-cs"/>
        </a:defRPr>
      </a:lvl7pPr>
      <a:lvl8pPr marL="3200036" algn="l" rtl="0" eaLnBrk="1" hangingPunct="1">
        <a:defRPr kern="1200">
          <a:solidFill>
            <a:schemeClr val="tx1"/>
          </a:solidFill>
          <a:latin typeface="+mn-lt"/>
          <a:ea typeface="+mn-ea"/>
          <a:cs typeface="+mn-cs"/>
        </a:defRPr>
      </a:lvl8pPr>
      <a:lvl9pPr marL="3657184"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a:spLocks noGrp="1"/>
          </p:cNvSpPr>
          <p:nvPr>
            <p:ph type="title"/>
          </p:nvPr>
        </p:nvSpPr>
        <p:spPr>
          <a:xfrm>
            <a:off x="152400" y="1047750"/>
            <a:ext cx="8610600" cy="1809750"/>
          </a:xfrm>
        </p:spPr>
        <p:txBody>
          <a:bodyPr/>
          <a:lstStyle/>
          <a:p>
            <a:r>
              <a:rPr lang="en-US" b="1" dirty="0"/>
              <a:t>Information Systems in Health Care</a:t>
            </a:r>
          </a:p>
        </p:txBody>
      </p:sp>
      <p:sp>
        <p:nvSpPr>
          <p:cNvPr id="5" name="Rectangle 4"/>
          <p:cNvSpPr>
            <a:spLocks noGrp="1"/>
          </p:cNvSpPr>
          <p:nvPr>
            <p:ph type="subTitle" idx="1"/>
          </p:nvPr>
        </p:nvSpPr>
        <p:spPr/>
        <p:txBody>
          <a:bodyPr>
            <a:normAutofit lnSpcReduction="10000"/>
          </a:bodyPr>
          <a:lstStyle/>
          <a:p>
            <a:r>
              <a:rPr lang="en-US" b="1" dirty="0"/>
              <a:t>Lesson </a:t>
            </a:r>
            <a:r>
              <a:rPr lang="de-DE" dirty="0"/>
              <a:t>8</a:t>
            </a:r>
            <a:r>
              <a:rPr lang="en-US" dirty="0"/>
              <a:t> – Winter Term 2014</a:t>
            </a:r>
          </a:p>
        </p:txBody>
      </p:sp>
      <p:sp>
        <p:nvSpPr>
          <p:cNvPr id="2" name="TextBox 1"/>
          <p:cNvSpPr txBox="1"/>
          <p:nvPr/>
        </p:nvSpPr>
        <p:spPr>
          <a:xfrm>
            <a:off x="3124200" y="3193018"/>
            <a:ext cx="1886414" cy="369332"/>
          </a:xfrm>
          <a:prstGeom prst="rect">
            <a:avLst/>
          </a:prstGeom>
          <a:noFill/>
        </p:spPr>
        <p:txBody>
          <a:bodyPr wrap="none" rtlCol="0">
            <a:spAutoFit/>
          </a:bodyPr>
          <a:lstStyle/>
          <a:p>
            <a:r>
              <a:rPr lang="de-DE" dirty="0"/>
              <a:t>Michel Kana, </a:t>
            </a:r>
            <a:r>
              <a:rPr lang="de-DE" dirty="0" err="1"/>
              <a:t>Ph.D</a:t>
            </a:r>
            <a:r>
              <a:rPr lang="de-DE" dirty="0"/>
              <a:t>.</a:t>
            </a:r>
            <a:endParaRPr lang="en-US" dirty="0"/>
          </a:p>
        </p:txBody>
      </p:sp>
    </p:spTree>
    <p:extLst>
      <p:ext uri="{BB962C8B-B14F-4D97-AF65-F5344CB8AC3E}">
        <p14:creationId xmlns:p14="http://schemas.microsoft.com/office/powerpoint/2010/main" val="1599633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18188" y="742950"/>
            <a:ext cx="4682412" cy="4400550"/>
          </a:xfrm>
        </p:spPr>
        <p:txBody>
          <a:bodyPr>
            <a:normAutofit fontScale="85000" lnSpcReduction="20000"/>
          </a:bodyPr>
          <a:lstStyle/>
          <a:p>
            <a:r>
              <a:rPr lang="de-DE" b="1" dirty="0"/>
              <a:t>User</a:t>
            </a:r>
            <a:endParaRPr lang="de-DE" b="1" i="1" dirty="0"/>
          </a:p>
          <a:p>
            <a:pPr lvl="1"/>
            <a:r>
              <a:rPr lang="cs-CZ" sz="2700" dirty="0"/>
              <a:t>Atribut</a:t>
            </a:r>
            <a:r>
              <a:rPr lang="de-DE" sz="2700" dirty="0"/>
              <a:t>es</a:t>
            </a:r>
            <a:r>
              <a:rPr lang="cs-CZ" sz="2700" dirty="0"/>
              <a:t>:</a:t>
            </a:r>
          </a:p>
          <a:p>
            <a:pPr lvl="2"/>
            <a:r>
              <a:rPr lang="de-DE" sz="2400" dirty="0" err="1"/>
              <a:t>name</a:t>
            </a:r>
            <a:endParaRPr lang="cs-CZ" sz="2400" dirty="0"/>
          </a:p>
          <a:p>
            <a:pPr lvl="2"/>
            <a:r>
              <a:rPr lang="cs-CZ" sz="2400" dirty="0" err="1"/>
              <a:t>login</a:t>
            </a:r>
            <a:endParaRPr lang="cs-CZ" sz="2400" dirty="0"/>
          </a:p>
          <a:p>
            <a:pPr lvl="2"/>
            <a:r>
              <a:rPr lang="de-DE" sz="2400" dirty="0" err="1"/>
              <a:t>password</a:t>
            </a:r>
            <a:endParaRPr lang="cs-CZ" sz="2400" dirty="0"/>
          </a:p>
          <a:p>
            <a:pPr lvl="1"/>
            <a:r>
              <a:rPr lang="de-DE" sz="2700" dirty="0" err="1"/>
              <a:t>Operations</a:t>
            </a:r>
            <a:endParaRPr lang="cs-CZ" sz="2700" dirty="0"/>
          </a:p>
          <a:p>
            <a:pPr lvl="2"/>
            <a:r>
              <a:rPr lang="de-DE" sz="2400" dirty="0" err="1"/>
              <a:t>login</a:t>
            </a:r>
            <a:endParaRPr lang="cs-CZ" sz="2400" dirty="0"/>
          </a:p>
          <a:p>
            <a:r>
              <a:rPr lang="de-DE" b="1" dirty="0"/>
              <a:t>Administrator</a:t>
            </a:r>
            <a:endParaRPr lang="cs-CZ" b="1" dirty="0"/>
          </a:p>
          <a:p>
            <a:pPr lvl="1"/>
            <a:r>
              <a:rPr lang="cs-CZ" sz="2700" dirty="0"/>
              <a:t>Opera</a:t>
            </a:r>
            <a:r>
              <a:rPr lang="de-DE" sz="2700" dirty="0" err="1"/>
              <a:t>tions</a:t>
            </a:r>
            <a:endParaRPr lang="cs-CZ" sz="2700" dirty="0"/>
          </a:p>
          <a:p>
            <a:pPr lvl="2"/>
            <a:r>
              <a:rPr lang="de-DE" sz="2400" dirty="0"/>
              <a:t>Create a </a:t>
            </a:r>
            <a:r>
              <a:rPr lang="de-DE" sz="2400" dirty="0" err="1"/>
              <a:t>new</a:t>
            </a:r>
            <a:r>
              <a:rPr lang="de-DE" sz="2400" dirty="0"/>
              <a:t> </a:t>
            </a:r>
            <a:r>
              <a:rPr lang="de-DE" sz="2400" dirty="0" err="1"/>
              <a:t>hospital</a:t>
            </a:r>
            <a:r>
              <a:rPr lang="de-DE" sz="2400" dirty="0"/>
              <a:t> </a:t>
            </a:r>
            <a:r>
              <a:rPr lang="de-DE" sz="2400" dirty="0" err="1"/>
              <a:t>department</a:t>
            </a:r>
            <a:endParaRPr lang="de-DE" sz="2400" dirty="0"/>
          </a:p>
          <a:p>
            <a:pPr lvl="2"/>
            <a:r>
              <a:rPr lang="de-DE" sz="2400" dirty="0"/>
              <a:t>View </a:t>
            </a:r>
            <a:r>
              <a:rPr lang="de-DE" sz="2400" dirty="0" err="1"/>
              <a:t>list</a:t>
            </a:r>
            <a:r>
              <a:rPr lang="de-DE" sz="2400" dirty="0"/>
              <a:t> </a:t>
            </a:r>
            <a:r>
              <a:rPr lang="de-DE" sz="2400" dirty="0" err="1"/>
              <a:t>of</a:t>
            </a:r>
            <a:r>
              <a:rPr lang="de-DE" sz="2400" dirty="0"/>
              <a:t> </a:t>
            </a:r>
            <a:r>
              <a:rPr lang="de-DE" sz="2400" dirty="0" err="1"/>
              <a:t>departments</a:t>
            </a:r>
            <a:endParaRPr lang="cs-CZ" sz="2400" dirty="0"/>
          </a:p>
          <a:p>
            <a:pPr lvl="2"/>
            <a:r>
              <a:rPr lang="de-DE" sz="2400" dirty="0"/>
              <a:t>Create a </a:t>
            </a:r>
            <a:r>
              <a:rPr lang="de-DE" sz="2400" dirty="0" err="1"/>
              <a:t>new</a:t>
            </a:r>
            <a:r>
              <a:rPr lang="de-DE" sz="2400" dirty="0"/>
              <a:t> </a:t>
            </a:r>
            <a:r>
              <a:rPr lang="de-DE" sz="2400" dirty="0" err="1"/>
              <a:t>doctor</a:t>
            </a:r>
            <a:endParaRPr lang="de-DE" sz="2400" dirty="0"/>
          </a:p>
          <a:p>
            <a:pPr lvl="2"/>
            <a:r>
              <a:rPr lang="de-DE" sz="2400" dirty="0"/>
              <a:t>View </a:t>
            </a:r>
            <a:r>
              <a:rPr lang="de-DE" sz="2400" dirty="0" err="1"/>
              <a:t>list</a:t>
            </a:r>
            <a:r>
              <a:rPr lang="de-DE" sz="2400" dirty="0"/>
              <a:t> </a:t>
            </a:r>
            <a:r>
              <a:rPr lang="de-DE" sz="2400" dirty="0" err="1"/>
              <a:t>of</a:t>
            </a:r>
            <a:r>
              <a:rPr lang="de-DE" sz="2400" dirty="0"/>
              <a:t> </a:t>
            </a:r>
            <a:r>
              <a:rPr lang="de-DE" sz="2400" dirty="0" err="1"/>
              <a:t>doctors</a:t>
            </a:r>
            <a:endParaRPr lang="cs-CZ" sz="2400" dirty="0"/>
          </a:p>
        </p:txBody>
      </p:sp>
      <p:sp>
        <p:nvSpPr>
          <p:cNvPr id="3" name="Title 2"/>
          <p:cNvSpPr>
            <a:spLocks noGrp="1"/>
          </p:cNvSpPr>
          <p:nvPr>
            <p:ph type="title"/>
          </p:nvPr>
        </p:nvSpPr>
        <p:spPr/>
        <p:txBody>
          <a:bodyPr/>
          <a:lstStyle/>
          <a:p>
            <a:r>
              <a:rPr lang="de-DE" dirty="0"/>
              <a:t>System design – </a:t>
            </a:r>
            <a:r>
              <a:rPr lang="de-DE" dirty="0" err="1"/>
              <a:t>classes</a:t>
            </a:r>
            <a:endParaRPr lang="cs-CZ" dirty="0"/>
          </a:p>
        </p:txBody>
      </p:sp>
      <p:sp>
        <p:nvSpPr>
          <p:cNvPr id="5" name="TextBox 4"/>
          <p:cNvSpPr txBox="1"/>
          <p:nvPr/>
        </p:nvSpPr>
        <p:spPr>
          <a:xfrm>
            <a:off x="6477001" y="2952751"/>
            <a:ext cx="1988986" cy="369322"/>
          </a:xfrm>
          <a:prstGeom prst="rect">
            <a:avLst/>
          </a:prstGeom>
          <a:noFill/>
        </p:spPr>
        <p:txBody>
          <a:bodyPr wrap="none" lIns="91430" tIns="45715" rIns="91430" bIns="45715" rtlCol="0">
            <a:spAutoFit/>
          </a:bodyPr>
          <a:lstStyle/>
          <a:p>
            <a:r>
              <a:rPr lang="cs-CZ" dirty="0"/>
              <a:t>UML </a:t>
            </a:r>
            <a:r>
              <a:rPr lang="cs-CZ" dirty="0" err="1"/>
              <a:t>Class</a:t>
            </a:r>
            <a:r>
              <a:rPr lang="cs-CZ" dirty="0"/>
              <a:t> Diagram</a:t>
            </a:r>
          </a:p>
        </p:txBody>
      </p:sp>
      <p:pic>
        <p:nvPicPr>
          <p:cNvPr id="5122" name="Picture 2" descr="http://yuml.me/diagram/scruffy/class/%5BUser%7C+name;+login;+password%7C+login%28%29%5D%5E-%5BAdmin%7C%7C+create_new_department%28name%29;+view_departments_list%28%29;+create_new_doctor%28name%20department%29;+view_doctors_list%28%29%5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4776" y="971550"/>
            <a:ext cx="5124450" cy="117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2110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18188" y="742950"/>
            <a:ext cx="4682412" cy="4400550"/>
          </a:xfrm>
        </p:spPr>
        <p:txBody>
          <a:bodyPr>
            <a:normAutofit fontScale="70000" lnSpcReduction="20000"/>
          </a:bodyPr>
          <a:lstStyle/>
          <a:p>
            <a:r>
              <a:rPr lang="de-DE" b="1" dirty="0"/>
              <a:t>User</a:t>
            </a:r>
            <a:endParaRPr lang="de-DE" b="1" i="1" dirty="0"/>
          </a:p>
          <a:p>
            <a:pPr lvl="1"/>
            <a:r>
              <a:rPr lang="cs-CZ" sz="2700" dirty="0"/>
              <a:t>Atribut</a:t>
            </a:r>
            <a:r>
              <a:rPr lang="de-DE" sz="2700" dirty="0"/>
              <a:t>es</a:t>
            </a:r>
            <a:r>
              <a:rPr lang="cs-CZ" sz="2700" dirty="0"/>
              <a:t>:</a:t>
            </a:r>
          </a:p>
          <a:p>
            <a:pPr lvl="2"/>
            <a:r>
              <a:rPr lang="de-DE" sz="2400" dirty="0" err="1"/>
              <a:t>name</a:t>
            </a:r>
            <a:endParaRPr lang="cs-CZ" sz="2400" dirty="0"/>
          </a:p>
          <a:p>
            <a:pPr lvl="2"/>
            <a:r>
              <a:rPr lang="cs-CZ" sz="2400" dirty="0" err="1"/>
              <a:t>login</a:t>
            </a:r>
            <a:endParaRPr lang="cs-CZ" sz="2400" dirty="0"/>
          </a:p>
          <a:p>
            <a:pPr lvl="2"/>
            <a:r>
              <a:rPr lang="de-DE" sz="2400" dirty="0" err="1"/>
              <a:t>password</a:t>
            </a:r>
            <a:endParaRPr lang="cs-CZ" sz="2400" dirty="0"/>
          </a:p>
          <a:p>
            <a:pPr lvl="1"/>
            <a:r>
              <a:rPr lang="de-DE" sz="2700" dirty="0" err="1"/>
              <a:t>Operations</a:t>
            </a:r>
            <a:endParaRPr lang="cs-CZ" sz="2700" dirty="0"/>
          </a:p>
          <a:p>
            <a:pPr lvl="2"/>
            <a:r>
              <a:rPr lang="de-DE" sz="2400" dirty="0" err="1"/>
              <a:t>login</a:t>
            </a:r>
            <a:endParaRPr lang="cs-CZ" sz="2400" dirty="0"/>
          </a:p>
          <a:p>
            <a:r>
              <a:rPr lang="de-DE" b="1" dirty="0" err="1"/>
              <a:t>Doctor</a:t>
            </a:r>
            <a:endParaRPr lang="cs-CZ" b="1" dirty="0"/>
          </a:p>
          <a:p>
            <a:pPr lvl="1"/>
            <a:r>
              <a:rPr lang="cs-CZ" sz="2700" dirty="0"/>
              <a:t>Atribut</a:t>
            </a:r>
            <a:r>
              <a:rPr lang="de-DE" sz="2700" dirty="0"/>
              <a:t>es</a:t>
            </a:r>
            <a:r>
              <a:rPr lang="cs-CZ" sz="2700" dirty="0"/>
              <a:t>:</a:t>
            </a:r>
          </a:p>
          <a:p>
            <a:pPr lvl="2"/>
            <a:r>
              <a:rPr lang="de-DE" sz="2400" dirty="0"/>
              <a:t>Department</a:t>
            </a:r>
            <a:endParaRPr lang="cs-CZ" sz="2400" dirty="0"/>
          </a:p>
          <a:p>
            <a:pPr lvl="1"/>
            <a:r>
              <a:rPr lang="cs-CZ" sz="2700" dirty="0"/>
              <a:t>Opera</a:t>
            </a:r>
            <a:r>
              <a:rPr lang="de-DE" sz="2700" dirty="0" err="1"/>
              <a:t>tions</a:t>
            </a:r>
            <a:endParaRPr lang="cs-CZ" sz="2700" dirty="0"/>
          </a:p>
          <a:p>
            <a:pPr lvl="2"/>
            <a:r>
              <a:rPr lang="de-DE" sz="2400" dirty="0"/>
              <a:t>Create a </a:t>
            </a:r>
            <a:r>
              <a:rPr lang="de-DE" sz="2400" dirty="0" err="1"/>
              <a:t>new</a:t>
            </a:r>
            <a:r>
              <a:rPr lang="de-DE" sz="2400" dirty="0"/>
              <a:t> </a:t>
            </a:r>
            <a:r>
              <a:rPr lang="de-DE" sz="2400" dirty="0" err="1"/>
              <a:t>hospital</a:t>
            </a:r>
            <a:r>
              <a:rPr lang="de-DE" sz="2400" dirty="0"/>
              <a:t> </a:t>
            </a:r>
            <a:r>
              <a:rPr lang="de-DE" sz="2400" dirty="0" err="1"/>
              <a:t>department</a:t>
            </a:r>
            <a:endParaRPr lang="de-DE" sz="2400" dirty="0"/>
          </a:p>
          <a:p>
            <a:pPr lvl="2"/>
            <a:r>
              <a:rPr lang="de-DE" sz="2400" dirty="0"/>
              <a:t>View </a:t>
            </a:r>
            <a:r>
              <a:rPr lang="de-DE" sz="2400" dirty="0" err="1"/>
              <a:t>list</a:t>
            </a:r>
            <a:r>
              <a:rPr lang="de-DE" sz="2400" dirty="0"/>
              <a:t> </a:t>
            </a:r>
            <a:r>
              <a:rPr lang="de-DE" sz="2400" dirty="0" err="1"/>
              <a:t>of</a:t>
            </a:r>
            <a:r>
              <a:rPr lang="de-DE" sz="2400" dirty="0"/>
              <a:t> </a:t>
            </a:r>
            <a:r>
              <a:rPr lang="de-DE" sz="2400" dirty="0" err="1"/>
              <a:t>departments</a:t>
            </a:r>
            <a:endParaRPr lang="cs-CZ" sz="2400" dirty="0"/>
          </a:p>
          <a:p>
            <a:pPr lvl="2"/>
            <a:r>
              <a:rPr lang="de-DE" sz="2400" dirty="0"/>
              <a:t>Create a </a:t>
            </a:r>
            <a:r>
              <a:rPr lang="de-DE" sz="2400" dirty="0" err="1"/>
              <a:t>new</a:t>
            </a:r>
            <a:r>
              <a:rPr lang="de-DE" sz="2400" dirty="0"/>
              <a:t> </a:t>
            </a:r>
            <a:r>
              <a:rPr lang="de-DE" sz="2400" dirty="0" err="1"/>
              <a:t>doctor</a:t>
            </a:r>
            <a:endParaRPr lang="de-DE" sz="2400" dirty="0"/>
          </a:p>
          <a:p>
            <a:pPr lvl="2"/>
            <a:r>
              <a:rPr lang="de-DE" sz="2400" dirty="0"/>
              <a:t>View </a:t>
            </a:r>
            <a:r>
              <a:rPr lang="de-DE" sz="2400" dirty="0" err="1"/>
              <a:t>list</a:t>
            </a:r>
            <a:r>
              <a:rPr lang="de-DE" sz="2400" dirty="0"/>
              <a:t> </a:t>
            </a:r>
            <a:r>
              <a:rPr lang="de-DE" sz="2400" dirty="0" err="1"/>
              <a:t>of</a:t>
            </a:r>
            <a:r>
              <a:rPr lang="de-DE" sz="2400" dirty="0"/>
              <a:t> </a:t>
            </a:r>
            <a:r>
              <a:rPr lang="de-DE" sz="2400" dirty="0" err="1"/>
              <a:t>doctors</a:t>
            </a:r>
            <a:endParaRPr lang="cs-CZ" sz="2400" dirty="0"/>
          </a:p>
        </p:txBody>
      </p:sp>
      <p:sp>
        <p:nvSpPr>
          <p:cNvPr id="3" name="Title 2"/>
          <p:cNvSpPr>
            <a:spLocks noGrp="1"/>
          </p:cNvSpPr>
          <p:nvPr>
            <p:ph type="title"/>
          </p:nvPr>
        </p:nvSpPr>
        <p:spPr/>
        <p:txBody>
          <a:bodyPr/>
          <a:lstStyle/>
          <a:p>
            <a:r>
              <a:rPr lang="de-DE" dirty="0"/>
              <a:t>System design – </a:t>
            </a:r>
            <a:r>
              <a:rPr lang="de-DE" dirty="0" err="1"/>
              <a:t>classes</a:t>
            </a:r>
            <a:endParaRPr lang="cs-CZ" dirty="0"/>
          </a:p>
        </p:txBody>
      </p:sp>
      <p:sp>
        <p:nvSpPr>
          <p:cNvPr id="5" name="TextBox 4"/>
          <p:cNvSpPr txBox="1"/>
          <p:nvPr/>
        </p:nvSpPr>
        <p:spPr>
          <a:xfrm>
            <a:off x="6629400" y="4248150"/>
            <a:ext cx="1988986" cy="369322"/>
          </a:xfrm>
          <a:prstGeom prst="rect">
            <a:avLst/>
          </a:prstGeom>
          <a:noFill/>
        </p:spPr>
        <p:txBody>
          <a:bodyPr wrap="none" lIns="91430" tIns="45715" rIns="91430" bIns="45715" rtlCol="0">
            <a:spAutoFit/>
          </a:bodyPr>
          <a:lstStyle/>
          <a:p>
            <a:r>
              <a:rPr lang="cs-CZ" dirty="0"/>
              <a:t>UML </a:t>
            </a:r>
            <a:r>
              <a:rPr lang="cs-CZ" dirty="0" err="1"/>
              <a:t>Class</a:t>
            </a:r>
            <a:r>
              <a:rPr lang="cs-CZ" dirty="0"/>
              <a:t> Diagram</a:t>
            </a:r>
          </a:p>
        </p:txBody>
      </p:sp>
      <p:pic>
        <p:nvPicPr>
          <p:cNvPr id="6146" name="Picture 2" descr="http://yuml.me/f75e23d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3164" y="1123950"/>
            <a:ext cx="5572125" cy="2657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78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dirty="0"/>
              <a:t>System design – </a:t>
            </a:r>
            <a:r>
              <a:rPr lang="de-DE" dirty="0" err="1"/>
              <a:t>architecture</a:t>
            </a:r>
            <a:endParaRPr lang="cs-CZ" dirty="0"/>
          </a:p>
        </p:txBody>
      </p:sp>
      <p:pic>
        <p:nvPicPr>
          <p:cNvPr id="7170" name="Picture 2" descr="http://upload.wikimedia.org/wikipedia/commons/thumb/5/51/Overview_of_a_three-tier_application_vectorVersion.svg/593px-Overview_of_a_three-tier_application_vectorVersion.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646436"/>
            <a:ext cx="5038725" cy="45034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8325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0" descr="http://yuml.me/diagram/class/bca3b93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115434"/>
            <a:ext cx="5127860" cy="2076804"/>
          </a:xfrm>
          <a:prstGeom prst="rect">
            <a:avLst/>
          </a:prstGeom>
          <a:noFill/>
          <a:ln w="28575">
            <a:solidFill>
              <a:srgbClr val="FFC000"/>
            </a:solidFill>
          </a:ln>
          <a:extLst>
            <a:ext uri="{909E8E84-426E-40DD-AFC4-6F175D3DCCD1}">
              <a14:hiddenFill xmlns:a14="http://schemas.microsoft.com/office/drawing/2010/main">
                <a:solidFill>
                  <a:srgbClr val="FFFFFF"/>
                </a:solidFill>
              </a14:hiddenFill>
            </a:ext>
          </a:extLst>
        </p:spPr>
      </p:pic>
      <p:cxnSp>
        <p:nvCxnSpPr>
          <p:cNvPr id="3" name="Elbow Connector 2"/>
          <p:cNvCxnSpPr/>
          <p:nvPr/>
        </p:nvCxnSpPr>
        <p:spPr>
          <a:xfrm rot="16200000" flipH="1">
            <a:off x="1644343" y="2565708"/>
            <a:ext cx="1626214" cy="723900"/>
          </a:xfrm>
          <a:prstGeom prst="bentConnector2">
            <a:avLst/>
          </a:prstGeom>
          <a:ln w="38100">
            <a:solidFill>
              <a:schemeClr val="tx1">
                <a:lumMod val="65000"/>
                <a:lumOff val="3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4" name="Elbow Connector 3"/>
          <p:cNvCxnSpPr/>
          <p:nvPr/>
        </p:nvCxnSpPr>
        <p:spPr>
          <a:xfrm rot="5400000">
            <a:off x="6070251" y="2241198"/>
            <a:ext cx="1804101" cy="1752603"/>
          </a:xfrm>
          <a:prstGeom prst="bentConnector2">
            <a:avLst/>
          </a:prstGeom>
          <a:ln w="38100">
            <a:solidFill>
              <a:schemeClr val="tx1">
                <a:lumMod val="65000"/>
                <a:lumOff val="3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42240" y="2038350"/>
            <a:ext cx="1394100" cy="307777"/>
          </a:xfrm>
          <a:prstGeom prst="rect">
            <a:avLst/>
          </a:prstGeom>
        </p:spPr>
        <p:txBody>
          <a:bodyPr wrap="none">
            <a:spAutoFit/>
          </a:bodyPr>
          <a:lstStyle/>
          <a:p>
            <a:r>
              <a:rPr lang="de-DE" sz="1400" b="1" dirty="0" err="1">
                <a:solidFill>
                  <a:srgbClr val="00B050"/>
                </a:solidFill>
              </a:rPr>
              <a:t>Presentation</a:t>
            </a:r>
            <a:r>
              <a:rPr lang="de-DE" sz="1400" b="1" dirty="0">
                <a:solidFill>
                  <a:srgbClr val="00B050"/>
                </a:solidFill>
              </a:rPr>
              <a:t> </a:t>
            </a:r>
            <a:r>
              <a:rPr lang="de-DE" sz="1400" b="1" dirty="0" err="1">
                <a:solidFill>
                  <a:srgbClr val="00B050"/>
                </a:solidFill>
              </a:rPr>
              <a:t>tier</a:t>
            </a:r>
            <a:endParaRPr lang="cs-CZ" sz="1400" b="1" dirty="0">
              <a:solidFill>
                <a:srgbClr val="00B050"/>
              </a:solidFill>
            </a:endParaRPr>
          </a:p>
        </p:txBody>
      </p:sp>
      <p:sp>
        <p:nvSpPr>
          <p:cNvPr id="6" name="Rectangle 5"/>
          <p:cNvSpPr/>
          <p:nvPr/>
        </p:nvSpPr>
        <p:spPr>
          <a:xfrm>
            <a:off x="3616528" y="4783259"/>
            <a:ext cx="853119" cy="307777"/>
          </a:xfrm>
          <a:prstGeom prst="rect">
            <a:avLst/>
          </a:prstGeom>
        </p:spPr>
        <p:txBody>
          <a:bodyPr wrap="none">
            <a:spAutoFit/>
          </a:bodyPr>
          <a:lstStyle/>
          <a:p>
            <a:r>
              <a:rPr lang="de-DE" sz="1400" b="1" dirty="0" err="1">
                <a:solidFill>
                  <a:srgbClr val="00B050"/>
                </a:solidFill>
              </a:rPr>
              <a:t>Logic</a:t>
            </a:r>
            <a:r>
              <a:rPr lang="de-DE" sz="1400" b="1" dirty="0">
                <a:solidFill>
                  <a:srgbClr val="00B050"/>
                </a:solidFill>
              </a:rPr>
              <a:t> </a:t>
            </a:r>
            <a:r>
              <a:rPr lang="de-DE" sz="1400" b="1" dirty="0" err="1">
                <a:solidFill>
                  <a:srgbClr val="00B050"/>
                </a:solidFill>
              </a:rPr>
              <a:t>tier</a:t>
            </a:r>
            <a:endParaRPr lang="cs-CZ" sz="1400" b="1" dirty="0">
              <a:solidFill>
                <a:srgbClr val="00B050"/>
              </a:solidFill>
            </a:endParaRPr>
          </a:p>
        </p:txBody>
      </p:sp>
      <p:sp>
        <p:nvSpPr>
          <p:cNvPr id="8" name="Rectangle 7"/>
          <p:cNvSpPr/>
          <p:nvPr/>
        </p:nvSpPr>
        <p:spPr>
          <a:xfrm>
            <a:off x="6421554" y="2242249"/>
            <a:ext cx="821443" cy="307777"/>
          </a:xfrm>
          <a:prstGeom prst="rect">
            <a:avLst/>
          </a:prstGeom>
        </p:spPr>
        <p:txBody>
          <a:bodyPr wrap="none">
            <a:spAutoFit/>
          </a:bodyPr>
          <a:lstStyle/>
          <a:p>
            <a:r>
              <a:rPr lang="de-DE" sz="1400" b="1" dirty="0">
                <a:solidFill>
                  <a:srgbClr val="00B050"/>
                </a:solidFill>
              </a:rPr>
              <a:t>Data </a:t>
            </a:r>
            <a:r>
              <a:rPr lang="de-DE" sz="1400" b="1" dirty="0" err="1">
                <a:solidFill>
                  <a:srgbClr val="00B050"/>
                </a:solidFill>
              </a:rPr>
              <a:t>tier</a:t>
            </a:r>
            <a:endParaRPr lang="cs-CZ" sz="1400" b="1" dirty="0">
              <a:solidFill>
                <a:srgbClr val="00B050"/>
              </a:solidFill>
            </a:endParaRPr>
          </a:p>
        </p:txBody>
      </p:sp>
      <p:pic>
        <p:nvPicPr>
          <p:cNvPr id="10" name="Picture 6" descr="http://yuml.me/diagram/class/7668972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5434"/>
            <a:ext cx="3103448" cy="1935650"/>
          </a:xfrm>
          <a:prstGeom prst="rect">
            <a:avLst/>
          </a:prstGeom>
          <a:noFill/>
          <a:ln w="38100">
            <a:solidFill>
              <a:srgbClr val="00B0F0"/>
            </a:solidFill>
          </a:ln>
          <a:extLst>
            <a:ext uri="{909E8E84-426E-40DD-AFC4-6F175D3DCCD1}">
              <a14:hiddenFill xmlns:a14="http://schemas.microsoft.com/office/drawing/2010/main">
                <a:solidFill>
                  <a:srgbClr val="FFFFFF"/>
                </a:solidFill>
              </a14:hiddenFill>
            </a:ext>
          </a:extLst>
        </p:spPr>
      </p:pic>
      <p:pic>
        <p:nvPicPr>
          <p:cNvPr id="11" name="Picture 8" descr="http://yuml.me/diagram/class/b215f8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5120" y="2396138"/>
            <a:ext cx="3200400" cy="2435423"/>
          </a:xfrm>
          <a:prstGeom prst="rect">
            <a:avLst/>
          </a:prstGeom>
          <a:noFill/>
          <a:ln w="28575">
            <a:solidFill>
              <a:srgbClr val="00B05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561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228600" y="819150"/>
            <a:ext cx="8153400" cy="4114800"/>
          </a:xfrm>
        </p:spPr>
        <p:txBody>
          <a:bodyPr>
            <a:normAutofit fontScale="55000" lnSpcReduction="20000"/>
          </a:bodyPr>
          <a:lstStyle/>
          <a:p>
            <a:r>
              <a:rPr lang="de-DE" dirty="0"/>
              <a:t>Administrator</a:t>
            </a:r>
            <a:endParaRPr lang="cs-CZ" dirty="0"/>
          </a:p>
          <a:p>
            <a:pPr lvl="1"/>
            <a:r>
              <a:rPr lang="de-DE" sz="2900" dirty="0"/>
              <a:t>Login form</a:t>
            </a:r>
            <a:endParaRPr lang="cs-CZ" sz="2900" dirty="0"/>
          </a:p>
          <a:p>
            <a:pPr lvl="1"/>
            <a:r>
              <a:rPr lang="de-DE" sz="2900" dirty="0"/>
              <a:t>Home </a:t>
            </a:r>
            <a:r>
              <a:rPr lang="de-DE" sz="2900" dirty="0" err="1"/>
              <a:t>page</a:t>
            </a:r>
            <a:endParaRPr lang="cs-CZ" sz="2900" dirty="0"/>
          </a:p>
          <a:p>
            <a:pPr lvl="1"/>
            <a:r>
              <a:rPr lang="de-DE" sz="2900" dirty="0"/>
              <a:t>Hospital </a:t>
            </a:r>
            <a:r>
              <a:rPr lang="de-DE" sz="2900" dirty="0" err="1"/>
              <a:t>department</a:t>
            </a:r>
            <a:r>
              <a:rPr lang="de-DE" sz="2900" dirty="0"/>
              <a:t> </a:t>
            </a:r>
            <a:r>
              <a:rPr lang="de-DE" sz="2900" dirty="0" err="1"/>
              <a:t>creation</a:t>
            </a:r>
            <a:r>
              <a:rPr lang="de-DE" sz="2900" dirty="0"/>
              <a:t> form</a:t>
            </a:r>
            <a:endParaRPr lang="cs-CZ" sz="2900" dirty="0"/>
          </a:p>
          <a:p>
            <a:pPr lvl="1"/>
            <a:r>
              <a:rPr lang="de-DE" sz="2900" dirty="0" err="1"/>
              <a:t>Doctor</a:t>
            </a:r>
            <a:r>
              <a:rPr lang="de-DE" sz="2900" dirty="0"/>
              <a:t> </a:t>
            </a:r>
            <a:r>
              <a:rPr lang="de-DE" sz="2900" dirty="0" err="1"/>
              <a:t>creation</a:t>
            </a:r>
            <a:r>
              <a:rPr lang="de-DE" sz="2900" dirty="0"/>
              <a:t> form</a:t>
            </a:r>
            <a:r>
              <a:rPr lang="cs-CZ" sz="2900" dirty="0"/>
              <a:t> </a:t>
            </a:r>
          </a:p>
          <a:p>
            <a:pPr lvl="1"/>
            <a:r>
              <a:rPr lang="de-DE" sz="2900" dirty="0"/>
              <a:t>Departments </a:t>
            </a:r>
            <a:r>
              <a:rPr lang="de-DE" sz="2900" dirty="0" err="1"/>
              <a:t>listing</a:t>
            </a:r>
            <a:r>
              <a:rPr lang="de-DE" sz="2900" dirty="0"/>
              <a:t> </a:t>
            </a:r>
            <a:r>
              <a:rPr lang="de-DE" sz="2900" dirty="0" err="1"/>
              <a:t>page</a:t>
            </a:r>
            <a:endParaRPr lang="cs-CZ" sz="2900" dirty="0"/>
          </a:p>
          <a:p>
            <a:pPr lvl="1"/>
            <a:r>
              <a:rPr lang="de-DE" sz="2900" dirty="0" err="1"/>
              <a:t>Doctors</a:t>
            </a:r>
            <a:r>
              <a:rPr lang="de-DE" sz="2900" dirty="0"/>
              <a:t> </a:t>
            </a:r>
            <a:r>
              <a:rPr lang="de-DE" sz="2900" dirty="0" err="1"/>
              <a:t>listing</a:t>
            </a:r>
            <a:r>
              <a:rPr lang="de-DE" sz="2900" dirty="0"/>
              <a:t> </a:t>
            </a:r>
            <a:r>
              <a:rPr lang="de-DE" sz="2900" dirty="0" err="1"/>
              <a:t>page</a:t>
            </a:r>
            <a:endParaRPr lang="cs-CZ" sz="2900" dirty="0"/>
          </a:p>
          <a:p>
            <a:pPr lvl="1"/>
            <a:r>
              <a:rPr lang="de-DE" sz="2900" dirty="0"/>
              <a:t>System </a:t>
            </a:r>
            <a:r>
              <a:rPr lang="de-DE" sz="2900" dirty="0" err="1"/>
              <a:t>messages</a:t>
            </a:r>
            <a:endParaRPr lang="cs-CZ" sz="2900" dirty="0"/>
          </a:p>
          <a:p>
            <a:r>
              <a:rPr lang="de-DE" dirty="0" err="1"/>
              <a:t>Doctor</a:t>
            </a:r>
            <a:endParaRPr lang="cs-CZ" dirty="0"/>
          </a:p>
          <a:p>
            <a:pPr lvl="1"/>
            <a:r>
              <a:rPr lang="de-DE" sz="2900" dirty="0"/>
              <a:t>Login form</a:t>
            </a:r>
            <a:endParaRPr lang="cs-CZ" sz="2900" dirty="0"/>
          </a:p>
          <a:p>
            <a:pPr lvl="1"/>
            <a:r>
              <a:rPr lang="de-DE" sz="2900" dirty="0"/>
              <a:t>Home </a:t>
            </a:r>
            <a:r>
              <a:rPr lang="de-DE" sz="2900" dirty="0" err="1"/>
              <a:t>page</a:t>
            </a:r>
            <a:endParaRPr lang="cs-CZ" sz="2900" dirty="0"/>
          </a:p>
          <a:p>
            <a:pPr lvl="1"/>
            <a:r>
              <a:rPr lang="de-DE" sz="2900" dirty="0"/>
              <a:t>Patient </a:t>
            </a:r>
            <a:r>
              <a:rPr lang="de-DE" sz="2900" dirty="0" err="1"/>
              <a:t>registration</a:t>
            </a:r>
            <a:r>
              <a:rPr lang="de-DE" sz="2900" dirty="0"/>
              <a:t> form</a:t>
            </a:r>
            <a:endParaRPr lang="cs-CZ" sz="2900" dirty="0"/>
          </a:p>
          <a:p>
            <a:pPr lvl="1"/>
            <a:r>
              <a:rPr lang="de-DE" sz="2900" dirty="0" err="1"/>
              <a:t>Patients</a:t>
            </a:r>
            <a:r>
              <a:rPr lang="de-DE" sz="2900" dirty="0"/>
              <a:t> </a:t>
            </a:r>
            <a:r>
              <a:rPr lang="de-DE" sz="2900" dirty="0" err="1"/>
              <a:t>listing</a:t>
            </a:r>
            <a:r>
              <a:rPr lang="de-DE" sz="2900" dirty="0"/>
              <a:t> </a:t>
            </a:r>
            <a:r>
              <a:rPr lang="de-DE" sz="2900" dirty="0" err="1"/>
              <a:t>page</a:t>
            </a:r>
            <a:r>
              <a:rPr lang="de-DE" sz="2900" dirty="0"/>
              <a:t> </a:t>
            </a:r>
            <a:r>
              <a:rPr lang="de-DE" sz="2900" dirty="0" err="1"/>
              <a:t>with</a:t>
            </a:r>
            <a:r>
              <a:rPr lang="de-DE" sz="2900" dirty="0"/>
              <a:t> </a:t>
            </a:r>
            <a:r>
              <a:rPr lang="de-DE" sz="2900" dirty="0" err="1"/>
              <a:t>options</a:t>
            </a:r>
            <a:r>
              <a:rPr lang="de-DE" sz="2900" dirty="0"/>
              <a:t> </a:t>
            </a:r>
            <a:r>
              <a:rPr lang="de-DE" sz="2900" dirty="0" err="1"/>
              <a:t>for</a:t>
            </a:r>
            <a:r>
              <a:rPr lang="de-DE" sz="2900" dirty="0"/>
              <a:t> </a:t>
            </a:r>
            <a:r>
              <a:rPr lang="de-DE" sz="2900" dirty="0" err="1"/>
              <a:t>starting</a:t>
            </a:r>
            <a:r>
              <a:rPr lang="de-DE" sz="2900" dirty="0"/>
              <a:t> </a:t>
            </a:r>
            <a:r>
              <a:rPr lang="de-DE" sz="2900" dirty="0" err="1"/>
              <a:t>and</a:t>
            </a:r>
            <a:r>
              <a:rPr lang="de-DE" sz="2900" dirty="0"/>
              <a:t> </a:t>
            </a:r>
            <a:r>
              <a:rPr lang="de-DE" sz="2900" dirty="0" err="1"/>
              <a:t>ending</a:t>
            </a:r>
            <a:r>
              <a:rPr lang="de-DE" sz="2900" dirty="0"/>
              <a:t> </a:t>
            </a:r>
            <a:r>
              <a:rPr lang="de-DE" sz="2900" dirty="0" err="1"/>
              <a:t>hospitalization</a:t>
            </a:r>
            <a:endParaRPr lang="cs-CZ" sz="2900" dirty="0"/>
          </a:p>
          <a:p>
            <a:pPr lvl="1"/>
            <a:r>
              <a:rPr lang="de-DE" sz="2900" dirty="0" err="1"/>
              <a:t>Hospitalizations</a:t>
            </a:r>
            <a:r>
              <a:rPr lang="de-DE" sz="2900" dirty="0"/>
              <a:t> </a:t>
            </a:r>
            <a:r>
              <a:rPr lang="de-DE" sz="2900" dirty="0" err="1"/>
              <a:t>listing</a:t>
            </a:r>
            <a:r>
              <a:rPr lang="de-DE" sz="2900" dirty="0"/>
              <a:t> </a:t>
            </a:r>
            <a:r>
              <a:rPr lang="de-DE" sz="2900" dirty="0" err="1"/>
              <a:t>page</a:t>
            </a:r>
            <a:endParaRPr lang="cs-CZ" sz="2900" dirty="0"/>
          </a:p>
          <a:p>
            <a:pPr lvl="1"/>
            <a:r>
              <a:rPr lang="de-DE" sz="2900" dirty="0"/>
              <a:t>System </a:t>
            </a:r>
            <a:r>
              <a:rPr lang="de-DE" sz="2900" dirty="0" err="1"/>
              <a:t>messages</a:t>
            </a:r>
            <a:endParaRPr lang="cs-CZ" sz="2900" dirty="0"/>
          </a:p>
          <a:p>
            <a:pPr marL="320004" lvl="2" indent="-320004">
              <a:spcBef>
                <a:spcPts val="700"/>
              </a:spcBef>
              <a:buSzPct val="60000"/>
              <a:buFont typeface="Wingdings"/>
              <a:buChar char=""/>
            </a:pPr>
            <a:endParaRPr lang="cs-CZ" sz="2400" dirty="0"/>
          </a:p>
          <a:p>
            <a:endParaRPr lang="cs-CZ" dirty="0"/>
          </a:p>
        </p:txBody>
      </p:sp>
      <p:sp>
        <p:nvSpPr>
          <p:cNvPr id="3" name="Title 2"/>
          <p:cNvSpPr>
            <a:spLocks noGrp="1"/>
          </p:cNvSpPr>
          <p:nvPr>
            <p:ph type="title"/>
          </p:nvPr>
        </p:nvSpPr>
        <p:spPr/>
        <p:txBody>
          <a:bodyPr/>
          <a:lstStyle/>
          <a:p>
            <a:r>
              <a:rPr lang="de-DE" dirty="0"/>
              <a:t>System design – </a:t>
            </a:r>
            <a:r>
              <a:rPr lang="de-DE" dirty="0" err="1"/>
              <a:t>user</a:t>
            </a:r>
            <a:r>
              <a:rPr lang="de-DE" dirty="0"/>
              <a:t> </a:t>
            </a:r>
            <a:r>
              <a:rPr lang="de-DE" dirty="0" err="1"/>
              <a:t>interface</a:t>
            </a:r>
            <a:endParaRPr lang="cs-CZ" dirty="0"/>
          </a:p>
        </p:txBody>
      </p:sp>
      <p:pic>
        <p:nvPicPr>
          <p:cNvPr id="4" name="Picture 6" descr="http://yuml.me/diagram/class/7668972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352550"/>
            <a:ext cx="3103448" cy="1935650"/>
          </a:xfrm>
          <a:prstGeom prst="rect">
            <a:avLst/>
          </a:prstGeom>
          <a:noFill/>
          <a:ln w="38100">
            <a:solidFill>
              <a:srgbClr val="00B0F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38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0" descr="http://yuml.me/diagram/class/bca3b93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10200" y="2919982"/>
            <a:ext cx="3680060" cy="1490439"/>
          </a:xfrm>
          <a:prstGeom prst="rect">
            <a:avLst/>
          </a:prstGeom>
          <a:noFill/>
          <a:ln w="28575">
            <a:solidFill>
              <a:srgbClr val="FFC000"/>
            </a:solidFill>
          </a:ln>
          <a:extLst>
            <a:ext uri="{909E8E84-426E-40DD-AFC4-6F175D3DCCD1}">
              <a14:hiddenFill xmlns:a14="http://schemas.microsoft.com/office/drawing/2010/main">
                <a:solidFill>
                  <a:srgbClr val="FFFFFF"/>
                </a:solidFill>
              </a14:hiddenFill>
            </a:ext>
          </a:extLst>
        </p:spPr>
      </p:pic>
      <p:pic>
        <p:nvPicPr>
          <p:cNvPr id="5" name="Obraz 12" descr="E:\Studia\Rok V\sem II S2\Information Systems in Health Care\Project\Part I     Analysis\databaze\indeks.png"/>
          <p:cNvPicPr/>
          <p:nvPr/>
        </p:nvPicPr>
        <p:blipFill rotWithShape="1">
          <a:blip r:embed="rId3" cstate="print"/>
          <a:srcRect l="17304" t="23039" r="7662" b="17608"/>
          <a:stretch/>
        </p:blipFill>
        <p:spPr bwMode="auto">
          <a:xfrm>
            <a:off x="4826832" y="1276350"/>
            <a:ext cx="4317168" cy="1454047"/>
          </a:xfrm>
          <a:prstGeom prst="rect">
            <a:avLst/>
          </a:prstGeom>
          <a:noFill/>
          <a:ln w="9525">
            <a:noFill/>
            <a:miter lim="800000"/>
            <a:headEnd/>
            <a:tailEnd/>
          </a:ln>
        </p:spPr>
      </p:pic>
      <p:sp>
        <p:nvSpPr>
          <p:cNvPr id="2" name="Content Placeholder 1"/>
          <p:cNvSpPr>
            <a:spLocks noGrp="1"/>
          </p:cNvSpPr>
          <p:nvPr>
            <p:ph sz="quarter" idx="13"/>
          </p:nvPr>
        </p:nvSpPr>
        <p:spPr>
          <a:xfrm>
            <a:off x="21236" y="666750"/>
            <a:ext cx="8382000" cy="4476750"/>
          </a:xfrm>
        </p:spPr>
        <p:txBody>
          <a:bodyPr>
            <a:normAutofit fontScale="47500" lnSpcReduction="20000"/>
          </a:bodyPr>
          <a:lstStyle/>
          <a:p>
            <a:r>
              <a:rPr lang="de-DE" sz="2400" b="1" dirty="0"/>
              <a:t>User </a:t>
            </a:r>
          </a:p>
          <a:p>
            <a:pPr lvl="1"/>
            <a:r>
              <a:rPr lang="de-DE" sz="2100" dirty="0"/>
              <a:t>check </a:t>
            </a:r>
            <a:r>
              <a:rPr lang="de-DE" sz="2100" dirty="0" err="1"/>
              <a:t>login</a:t>
            </a:r>
            <a:r>
              <a:rPr lang="de-DE" sz="2100" dirty="0"/>
              <a:t> </a:t>
            </a:r>
            <a:r>
              <a:rPr lang="de-DE" sz="2100" dirty="0" err="1"/>
              <a:t>credentials</a:t>
            </a:r>
            <a:endParaRPr lang="de-DE" sz="2100" dirty="0"/>
          </a:p>
          <a:p>
            <a:pPr lvl="2"/>
            <a:r>
              <a:rPr lang="de-DE" sz="1800" dirty="0" err="1"/>
              <a:t>returns</a:t>
            </a:r>
            <a:r>
              <a:rPr lang="de-DE" sz="1800" dirty="0"/>
              <a:t> </a:t>
            </a:r>
            <a:r>
              <a:rPr lang="de-DE" sz="1800" dirty="0" err="1"/>
              <a:t>the</a:t>
            </a:r>
            <a:r>
              <a:rPr lang="de-DE" sz="1800" dirty="0"/>
              <a:t> </a:t>
            </a:r>
            <a:r>
              <a:rPr lang="de-DE" sz="1800" dirty="0" err="1"/>
              <a:t>name</a:t>
            </a:r>
            <a:r>
              <a:rPr lang="de-DE" sz="1800" dirty="0"/>
              <a:t> </a:t>
            </a:r>
            <a:r>
              <a:rPr lang="de-DE" sz="1800" dirty="0" err="1"/>
              <a:t>of</a:t>
            </a:r>
            <a:r>
              <a:rPr lang="de-DE" sz="1800" dirty="0"/>
              <a:t> </a:t>
            </a:r>
            <a:r>
              <a:rPr lang="de-DE" sz="1800" dirty="0" err="1"/>
              <a:t>the</a:t>
            </a:r>
            <a:r>
              <a:rPr lang="de-DE" sz="1800" dirty="0"/>
              <a:t> </a:t>
            </a:r>
            <a:r>
              <a:rPr lang="de-DE" sz="1800" dirty="0" err="1"/>
              <a:t>user</a:t>
            </a:r>
            <a:r>
              <a:rPr lang="de-DE" sz="1800" dirty="0"/>
              <a:t> </a:t>
            </a:r>
            <a:r>
              <a:rPr lang="de-DE" sz="1800" dirty="0" err="1"/>
              <a:t>found</a:t>
            </a:r>
            <a:r>
              <a:rPr lang="de-DE" sz="1800" dirty="0"/>
              <a:t> in </a:t>
            </a:r>
            <a:r>
              <a:rPr lang="de-DE" sz="1800" dirty="0" err="1"/>
              <a:t>the</a:t>
            </a:r>
            <a:r>
              <a:rPr lang="de-DE" sz="1800" dirty="0"/>
              <a:t> </a:t>
            </a:r>
            <a:r>
              <a:rPr lang="de-DE" sz="1800" dirty="0" err="1"/>
              <a:t>table</a:t>
            </a:r>
            <a:r>
              <a:rPr lang="de-DE" sz="1800" dirty="0"/>
              <a:t> </a:t>
            </a:r>
            <a:r>
              <a:rPr lang="de-DE" sz="1800" i="1" dirty="0"/>
              <a:t>User</a:t>
            </a:r>
            <a:r>
              <a:rPr lang="cs-CZ" sz="1800" i="1" dirty="0"/>
              <a:t>(</a:t>
            </a:r>
            <a:r>
              <a:rPr lang="de-DE" sz="1800" i="1" dirty="0" err="1"/>
              <a:t>name</a:t>
            </a:r>
            <a:r>
              <a:rPr lang="de-DE" sz="1800" i="1" dirty="0"/>
              <a:t>, </a:t>
            </a:r>
            <a:r>
              <a:rPr lang="de-DE" sz="1800" i="1" dirty="0" err="1"/>
              <a:t>username</a:t>
            </a:r>
            <a:r>
              <a:rPr lang="de-DE" sz="1800" i="1" dirty="0"/>
              <a:t>, </a:t>
            </a:r>
            <a:r>
              <a:rPr lang="de-DE" sz="1800" i="1" dirty="0" err="1"/>
              <a:t>password</a:t>
            </a:r>
            <a:r>
              <a:rPr lang="de-DE" sz="1800" i="1" dirty="0"/>
              <a:t>, </a:t>
            </a:r>
            <a:r>
              <a:rPr lang="de-DE" sz="1800" i="1" dirty="0" err="1"/>
              <a:t>department</a:t>
            </a:r>
            <a:r>
              <a:rPr lang="cs-CZ" sz="1800" i="1" dirty="0"/>
              <a:t>)</a:t>
            </a:r>
            <a:r>
              <a:rPr lang="de-DE" sz="1800" i="1" dirty="0"/>
              <a:t> </a:t>
            </a:r>
            <a:r>
              <a:rPr lang="de-DE" sz="1800" i="1" dirty="0" err="1"/>
              <a:t>for</a:t>
            </a:r>
            <a:r>
              <a:rPr lang="de-DE" sz="1800" i="1" dirty="0"/>
              <a:t> a </a:t>
            </a:r>
            <a:r>
              <a:rPr lang="de-DE" sz="1800" i="1" dirty="0" err="1"/>
              <a:t>given</a:t>
            </a:r>
            <a:r>
              <a:rPr lang="de-DE" sz="1800" i="1" dirty="0"/>
              <a:t> </a:t>
            </a:r>
            <a:r>
              <a:rPr lang="de-DE" sz="1800" i="1" dirty="0" err="1"/>
              <a:t>username</a:t>
            </a:r>
            <a:r>
              <a:rPr lang="de-DE" sz="1800" i="1" dirty="0"/>
              <a:t> </a:t>
            </a:r>
            <a:r>
              <a:rPr lang="de-DE" sz="1800" i="1" dirty="0" err="1"/>
              <a:t>and</a:t>
            </a:r>
            <a:r>
              <a:rPr lang="de-DE" sz="1800" i="1" dirty="0"/>
              <a:t> </a:t>
            </a:r>
            <a:r>
              <a:rPr lang="de-DE" sz="1800" i="1" dirty="0" err="1"/>
              <a:t>password</a:t>
            </a:r>
            <a:endParaRPr lang="cs-CZ" sz="1800" i="1" dirty="0"/>
          </a:p>
          <a:p>
            <a:r>
              <a:rPr lang="de-DE" sz="2400" b="1" dirty="0"/>
              <a:t>Administrator</a:t>
            </a:r>
          </a:p>
          <a:p>
            <a:pPr lvl="1"/>
            <a:r>
              <a:rPr lang="de-DE" sz="2100" dirty="0" err="1"/>
              <a:t>create</a:t>
            </a:r>
            <a:r>
              <a:rPr lang="de-DE" sz="2100" dirty="0"/>
              <a:t> </a:t>
            </a:r>
            <a:r>
              <a:rPr lang="de-DE" sz="2100" dirty="0" err="1"/>
              <a:t>new</a:t>
            </a:r>
            <a:r>
              <a:rPr lang="de-DE" sz="2100" dirty="0"/>
              <a:t> </a:t>
            </a:r>
            <a:r>
              <a:rPr lang="de-DE" sz="2100" dirty="0" err="1"/>
              <a:t>department</a:t>
            </a:r>
            <a:endParaRPr lang="de-DE" sz="2100" dirty="0"/>
          </a:p>
          <a:p>
            <a:pPr lvl="2"/>
            <a:r>
              <a:rPr lang="de-DE" sz="1800" dirty="0" err="1"/>
              <a:t>insert</a:t>
            </a:r>
            <a:r>
              <a:rPr lang="de-DE" sz="1800" dirty="0"/>
              <a:t> a </a:t>
            </a:r>
            <a:r>
              <a:rPr lang="de-DE" sz="1800" dirty="0" err="1"/>
              <a:t>new</a:t>
            </a:r>
            <a:r>
              <a:rPr lang="de-DE" sz="1800" dirty="0"/>
              <a:t> </a:t>
            </a:r>
            <a:r>
              <a:rPr lang="de-DE" sz="1800" dirty="0" err="1"/>
              <a:t>record</a:t>
            </a:r>
            <a:r>
              <a:rPr lang="de-DE" sz="1800" dirty="0"/>
              <a:t> in </a:t>
            </a:r>
            <a:r>
              <a:rPr lang="de-DE" sz="1800" dirty="0" err="1"/>
              <a:t>the</a:t>
            </a:r>
            <a:r>
              <a:rPr lang="de-DE" sz="1800" dirty="0"/>
              <a:t> </a:t>
            </a:r>
            <a:r>
              <a:rPr lang="de-DE" sz="1800" dirty="0" err="1"/>
              <a:t>table</a:t>
            </a:r>
            <a:r>
              <a:rPr lang="de-DE" sz="1800" dirty="0"/>
              <a:t> </a:t>
            </a:r>
            <a:r>
              <a:rPr lang="de-DE" sz="1800" i="1" dirty="0"/>
              <a:t>Department (</a:t>
            </a:r>
            <a:r>
              <a:rPr lang="de-DE" sz="1800" i="1" dirty="0" err="1"/>
              <a:t>department_id</a:t>
            </a:r>
            <a:r>
              <a:rPr lang="de-DE" sz="1800" i="1" dirty="0"/>
              <a:t>, </a:t>
            </a:r>
            <a:r>
              <a:rPr lang="de-DE" sz="1800" i="1" dirty="0" err="1"/>
              <a:t>department_name</a:t>
            </a:r>
            <a:r>
              <a:rPr lang="de-DE" sz="1800" i="1" dirty="0"/>
              <a:t>)</a:t>
            </a:r>
          </a:p>
          <a:p>
            <a:pPr lvl="1"/>
            <a:r>
              <a:rPr lang="de-DE" sz="2100" dirty="0" err="1"/>
              <a:t>list</a:t>
            </a:r>
            <a:r>
              <a:rPr lang="de-DE" sz="2100" dirty="0"/>
              <a:t> </a:t>
            </a:r>
            <a:r>
              <a:rPr lang="de-DE" sz="2100" dirty="0" err="1"/>
              <a:t>departments</a:t>
            </a:r>
            <a:endParaRPr lang="de-DE" sz="2100" dirty="0"/>
          </a:p>
          <a:p>
            <a:pPr lvl="2"/>
            <a:r>
              <a:rPr lang="de-DE" sz="1800" dirty="0" err="1"/>
              <a:t>returns</a:t>
            </a:r>
            <a:r>
              <a:rPr lang="de-DE" sz="1800" dirty="0"/>
              <a:t> </a:t>
            </a:r>
            <a:r>
              <a:rPr lang="de-DE" sz="1800" dirty="0" err="1"/>
              <a:t>the</a:t>
            </a:r>
            <a:r>
              <a:rPr lang="de-DE" sz="1800" dirty="0"/>
              <a:t> </a:t>
            </a:r>
            <a:r>
              <a:rPr lang="de-DE" sz="1800" dirty="0" err="1"/>
              <a:t>content</a:t>
            </a:r>
            <a:r>
              <a:rPr lang="de-DE" sz="1800" dirty="0"/>
              <a:t> </a:t>
            </a:r>
            <a:r>
              <a:rPr lang="de-DE" sz="1800" dirty="0" err="1"/>
              <a:t>of</a:t>
            </a:r>
            <a:r>
              <a:rPr lang="de-DE" sz="1800" dirty="0"/>
              <a:t> </a:t>
            </a:r>
            <a:r>
              <a:rPr lang="de-DE" sz="1800" dirty="0" err="1"/>
              <a:t>the</a:t>
            </a:r>
            <a:r>
              <a:rPr lang="de-DE" sz="1800" dirty="0"/>
              <a:t> </a:t>
            </a:r>
            <a:r>
              <a:rPr lang="de-DE" sz="1800" dirty="0" err="1"/>
              <a:t>table</a:t>
            </a:r>
            <a:r>
              <a:rPr lang="de-DE" sz="1800" dirty="0"/>
              <a:t> </a:t>
            </a:r>
            <a:r>
              <a:rPr lang="de-DE" sz="1800" i="1" dirty="0"/>
              <a:t>Department (</a:t>
            </a:r>
            <a:r>
              <a:rPr lang="de-DE" sz="1800" i="1" dirty="0" err="1"/>
              <a:t>department_id</a:t>
            </a:r>
            <a:r>
              <a:rPr lang="de-DE" sz="1800" i="1" dirty="0"/>
              <a:t>, </a:t>
            </a:r>
            <a:r>
              <a:rPr lang="de-DE" sz="1800" i="1" dirty="0" err="1"/>
              <a:t>department_name</a:t>
            </a:r>
            <a:r>
              <a:rPr lang="de-DE" sz="1800" i="1" dirty="0"/>
              <a:t>)</a:t>
            </a:r>
          </a:p>
          <a:p>
            <a:pPr lvl="1"/>
            <a:r>
              <a:rPr lang="de-DE" sz="2100" dirty="0" err="1"/>
              <a:t>create</a:t>
            </a:r>
            <a:r>
              <a:rPr lang="de-DE" sz="2100" dirty="0"/>
              <a:t> </a:t>
            </a:r>
            <a:r>
              <a:rPr lang="de-DE" sz="2100" dirty="0" err="1"/>
              <a:t>new</a:t>
            </a:r>
            <a:r>
              <a:rPr lang="de-DE" sz="2100" dirty="0"/>
              <a:t> </a:t>
            </a:r>
            <a:r>
              <a:rPr lang="de-DE" sz="2100" dirty="0" err="1"/>
              <a:t>doctor</a:t>
            </a:r>
            <a:endParaRPr lang="de-DE" sz="2100" dirty="0"/>
          </a:p>
          <a:p>
            <a:pPr lvl="2"/>
            <a:r>
              <a:rPr lang="de-DE" sz="1800" dirty="0" err="1"/>
              <a:t>insert</a:t>
            </a:r>
            <a:r>
              <a:rPr lang="de-DE" sz="1800" dirty="0"/>
              <a:t> a </a:t>
            </a:r>
            <a:r>
              <a:rPr lang="de-DE" sz="1800" dirty="0" err="1"/>
              <a:t>new</a:t>
            </a:r>
            <a:r>
              <a:rPr lang="de-DE" sz="1800" dirty="0"/>
              <a:t> </a:t>
            </a:r>
            <a:r>
              <a:rPr lang="de-DE" sz="1800" dirty="0" err="1"/>
              <a:t>record</a:t>
            </a:r>
            <a:r>
              <a:rPr lang="de-DE" sz="1800" dirty="0"/>
              <a:t> in </a:t>
            </a:r>
            <a:r>
              <a:rPr lang="de-DE" sz="1800" dirty="0" err="1"/>
              <a:t>the</a:t>
            </a:r>
            <a:r>
              <a:rPr lang="de-DE" sz="1800" dirty="0"/>
              <a:t> </a:t>
            </a:r>
            <a:r>
              <a:rPr lang="de-DE" sz="1800" dirty="0" err="1"/>
              <a:t>table</a:t>
            </a:r>
            <a:r>
              <a:rPr lang="de-DE" sz="1800" dirty="0"/>
              <a:t> </a:t>
            </a:r>
            <a:r>
              <a:rPr lang="de-DE" sz="1800" i="1" dirty="0" err="1"/>
              <a:t>Doctor</a:t>
            </a:r>
            <a:r>
              <a:rPr lang="de-DE" sz="1800" i="1" dirty="0"/>
              <a:t> (</a:t>
            </a:r>
            <a:r>
              <a:rPr lang="de-DE" sz="1800" i="1" dirty="0" err="1"/>
              <a:t>doctor_id</a:t>
            </a:r>
            <a:r>
              <a:rPr lang="de-DE" sz="1800" i="1" dirty="0"/>
              <a:t>, </a:t>
            </a:r>
            <a:r>
              <a:rPr lang="de-DE" sz="1800" i="1" dirty="0" err="1"/>
              <a:t>doctor_name</a:t>
            </a:r>
            <a:r>
              <a:rPr lang="de-DE" sz="1800" i="1" dirty="0"/>
              <a:t>, </a:t>
            </a:r>
            <a:r>
              <a:rPr lang="de-DE" sz="1800" i="1" dirty="0" err="1"/>
              <a:t>department_name</a:t>
            </a:r>
            <a:r>
              <a:rPr lang="de-DE" sz="1800" i="1" dirty="0"/>
              <a:t>)</a:t>
            </a:r>
          </a:p>
          <a:p>
            <a:pPr lvl="1"/>
            <a:r>
              <a:rPr lang="de-DE" sz="2100" dirty="0" err="1"/>
              <a:t>list</a:t>
            </a:r>
            <a:r>
              <a:rPr lang="de-DE" sz="2100" dirty="0"/>
              <a:t> </a:t>
            </a:r>
            <a:r>
              <a:rPr lang="de-DE" sz="2100" dirty="0" err="1"/>
              <a:t>doctors</a:t>
            </a:r>
            <a:endParaRPr lang="de-DE" sz="2100" dirty="0"/>
          </a:p>
          <a:p>
            <a:pPr lvl="2"/>
            <a:r>
              <a:rPr lang="de-DE" sz="1800" dirty="0" err="1"/>
              <a:t>returns</a:t>
            </a:r>
            <a:r>
              <a:rPr lang="de-DE" sz="1800" dirty="0"/>
              <a:t> </a:t>
            </a:r>
            <a:r>
              <a:rPr lang="de-DE" sz="1800" dirty="0" err="1"/>
              <a:t>the</a:t>
            </a:r>
            <a:r>
              <a:rPr lang="de-DE" sz="1800" dirty="0"/>
              <a:t> </a:t>
            </a:r>
            <a:r>
              <a:rPr lang="de-DE" sz="1800" dirty="0" err="1"/>
              <a:t>content</a:t>
            </a:r>
            <a:r>
              <a:rPr lang="de-DE" sz="1800" dirty="0"/>
              <a:t> </a:t>
            </a:r>
            <a:r>
              <a:rPr lang="de-DE" sz="1800" dirty="0" err="1"/>
              <a:t>of</a:t>
            </a:r>
            <a:r>
              <a:rPr lang="de-DE" sz="1800" dirty="0"/>
              <a:t> </a:t>
            </a:r>
            <a:r>
              <a:rPr lang="de-DE" sz="1800" dirty="0" err="1"/>
              <a:t>the</a:t>
            </a:r>
            <a:r>
              <a:rPr lang="de-DE" sz="1800" dirty="0"/>
              <a:t> </a:t>
            </a:r>
            <a:r>
              <a:rPr lang="de-DE" sz="1800" dirty="0" err="1"/>
              <a:t>table</a:t>
            </a:r>
            <a:r>
              <a:rPr lang="de-DE" sz="1800" dirty="0"/>
              <a:t> </a:t>
            </a:r>
            <a:r>
              <a:rPr lang="de-DE" sz="1800" i="1" dirty="0" err="1"/>
              <a:t>Doctor</a:t>
            </a:r>
            <a:r>
              <a:rPr lang="de-DE" sz="1800" i="1" dirty="0"/>
              <a:t> (</a:t>
            </a:r>
            <a:r>
              <a:rPr lang="de-DE" sz="1800" i="1" dirty="0" err="1"/>
              <a:t>doctor_id</a:t>
            </a:r>
            <a:r>
              <a:rPr lang="de-DE" sz="1800" i="1" dirty="0"/>
              <a:t>, </a:t>
            </a:r>
            <a:r>
              <a:rPr lang="de-DE" sz="1800" i="1" dirty="0" err="1"/>
              <a:t>doctor_name</a:t>
            </a:r>
            <a:r>
              <a:rPr lang="de-DE" sz="1800" i="1" dirty="0"/>
              <a:t>, </a:t>
            </a:r>
            <a:r>
              <a:rPr lang="de-DE" sz="1800" i="1" dirty="0" err="1"/>
              <a:t>department_name</a:t>
            </a:r>
            <a:r>
              <a:rPr lang="de-DE" sz="1800" i="1" dirty="0"/>
              <a:t>)</a:t>
            </a:r>
            <a:endParaRPr lang="de-DE" sz="2100" i="1" dirty="0"/>
          </a:p>
          <a:p>
            <a:r>
              <a:rPr lang="de-DE" sz="2400" b="1" dirty="0" err="1"/>
              <a:t>Doctor</a:t>
            </a:r>
            <a:endParaRPr lang="de-DE" sz="2400" b="1" dirty="0"/>
          </a:p>
          <a:p>
            <a:pPr lvl="1"/>
            <a:r>
              <a:rPr lang="de-DE" sz="2100" dirty="0" err="1"/>
              <a:t>create</a:t>
            </a:r>
            <a:r>
              <a:rPr lang="de-DE" sz="2100" dirty="0"/>
              <a:t> </a:t>
            </a:r>
            <a:r>
              <a:rPr lang="de-DE" sz="2100" dirty="0" err="1"/>
              <a:t>new</a:t>
            </a:r>
            <a:r>
              <a:rPr lang="de-DE" sz="2100" dirty="0"/>
              <a:t> </a:t>
            </a:r>
            <a:r>
              <a:rPr lang="de-DE" sz="2100" dirty="0" err="1"/>
              <a:t>patient</a:t>
            </a:r>
            <a:endParaRPr lang="de-DE" sz="2100" dirty="0"/>
          </a:p>
          <a:p>
            <a:pPr lvl="2"/>
            <a:r>
              <a:rPr lang="de-DE" sz="1800" dirty="0" err="1"/>
              <a:t>insert</a:t>
            </a:r>
            <a:r>
              <a:rPr lang="de-DE" sz="1800" dirty="0"/>
              <a:t> a </a:t>
            </a:r>
            <a:r>
              <a:rPr lang="de-DE" sz="1800" dirty="0" err="1"/>
              <a:t>new</a:t>
            </a:r>
            <a:r>
              <a:rPr lang="de-DE" sz="1800" dirty="0"/>
              <a:t> </a:t>
            </a:r>
            <a:r>
              <a:rPr lang="de-DE" sz="1800" dirty="0" err="1"/>
              <a:t>record</a:t>
            </a:r>
            <a:r>
              <a:rPr lang="de-DE" sz="1800" dirty="0"/>
              <a:t> in </a:t>
            </a:r>
            <a:r>
              <a:rPr lang="de-DE" sz="1800" dirty="0" err="1"/>
              <a:t>the</a:t>
            </a:r>
            <a:r>
              <a:rPr lang="de-DE" sz="1800" dirty="0"/>
              <a:t> </a:t>
            </a:r>
            <a:r>
              <a:rPr lang="de-DE" sz="1800" dirty="0" err="1"/>
              <a:t>table</a:t>
            </a:r>
            <a:r>
              <a:rPr lang="de-DE" sz="1800" dirty="0"/>
              <a:t> </a:t>
            </a:r>
            <a:r>
              <a:rPr lang="de-DE" sz="1800" i="1" dirty="0"/>
              <a:t>Patient (</a:t>
            </a:r>
            <a:r>
              <a:rPr lang="de-DE" sz="1800" i="1" dirty="0" err="1"/>
              <a:t>patient_name</a:t>
            </a:r>
            <a:r>
              <a:rPr lang="de-DE" sz="1800" i="1" dirty="0"/>
              <a:t>, </a:t>
            </a:r>
            <a:r>
              <a:rPr lang="de-DE" sz="1800" i="1" dirty="0" err="1"/>
              <a:t>patient_age</a:t>
            </a:r>
            <a:r>
              <a:rPr lang="de-DE" sz="1800" i="1" dirty="0"/>
              <a:t>, </a:t>
            </a:r>
            <a:r>
              <a:rPr lang="de-DE" sz="1800" i="1" dirty="0" err="1"/>
              <a:t>patient_birth_number</a:t>
            </a:r>
            <a:r>
              <a:rPr lang="de-DE" sz="1800" i="1" dirty="0"/>
              <a:t>)</a:t>
            </a:r>
          </a:p>
          <a:p>
            <a:pPr lvl="1"/>
            <a:r>
              <a:rPr lang="de-DE" sz="2100" dirty="0" err="1"/>
              <a:t>list</a:t>
            </a:r>
            <a:r>
              <a:rPr lang="de-DE" sz="2100" dirty="0"/>
              <a:t> </a:t>
            </a:r>
            <a:r>
              <a:rPr lang="de-DE" sz="2100" dirty="0" err="1"/>
              <a:t>patients</a:t>
            </a:r>
            <a:endParaRPr lang="de-DE" sz="2100" dirty="0"/>
          </a:p>
          <a:p>
            <a:pPr lvl="2"/>
            <a:r>
              <a:rPr lang="de-DE" sz="1800" dirty="0" err="1"/>
              <a:t>returns</a:t>
            </a:r>
            <a:r>
              <a:rPr lang="de-DE" sz="1800" dirty="0"/>
              <a:t> </a:t>
            </a:r>
            <a:r>
              <a:rPr lang="de-DE" sz="1800" dirty="0" err="1"/>
              <a:t>the</a:t>
            </a:r>
            <a:r>
              <a:rPr lang="de-DE" sz="1800" dirty="0"/>
              <a:t> </a:t>
            </a:r>
            <a:r>
              <a:rPr lang="de-DE" sz="1800" dirty="0" err="1"/>
              <a:t>content</a:t>
            </a:r>
            <a:r>
              <a:rPr lang="de-DE" sz="1800" dirty="0"/>
              <a:t> </a:t>
            </a:r>
            <a:r>
              <a:rPr lang="de-DE" sz="1800" dirty="0" err="1"/>
              <a:t>of</a:t>
            </a:r>
            <a:r>
              <a:rPr lang="de-DE" sz="1800" dirty="0"/>
              <a:t> </a:t>
            </a:r>
            <a:r>
              <a:rPr lang="de-DE" sz="1800" dirty="0" err="1"/>
              <a:t>the</a:t>
            </a:r>
            <a:r>
              <a:rPr lang="de-DE" sz="1800" dirty="0"/>
              <a:t> </a:t>
            </a:r>
            <a:r>
              <a:rPr lang="de-DE" sz="1800" dirty="0" err="1"/>
              <a:t>table</a:t>
            </a:r>
            <a:r>
              <a:rPr lang="de-DE" sz="1800" dirty="0"/>
              <a:t> </a:t>
            </a:r>
            <a:r>
              <a:rPr lang="de-DE" sz="1800" i="1" dirty="0"/>
              <a:t>Patient (</a:t>
            </a:r>
            <a:r>
              <a:rPr lang="de-DE" sz="1800" i="1" dirty="0" err="1"/>
              <a:t>patient_name</a:t>
            </a:r>
            <a:r>
              <a:rPr lang="de-DE" sz="1800" i="1" dirty="0"/>
              <a:t>, </a:t>
            </a:r>
            <a:r>
              <a:rPr lang="de-DE" sz="1800" i="1" dirty="0" err="1"/>
              <a:t>patient_age</a:t>
            </a:r>
            <a:r>
              <a:rPr lang="de-DE" sz="1800" i="1" dirty="0"/>
              <a:t>, </a:t>
            </a:r>
            <a:r>
              <a:rPr lang="de-DE" sz="1800" i="1" dirty="0" err="1"/>
              <a:t>patient_birth_number</a:t>
            </a:r>
            <a:r>
              <a:rPr lang="de-DE" sz="1800" i="1" dirty="0"/>
              <a:t>)</a:t>
            </a:r>
          </a:p>
          <a:p>
            <a:pPr lvl="1"/>
            <a:r>
              <a:rPr lang="de-DE" sz="2100" dirty="0" err="1"/>
              <a:t>create</a:t>
            </a:r>
            <a:r>
              <a:rPr lang="de-DE" sz="2100" dirty="0"/>
              <a:t> </a:t>
            </a:r>
            <a:r>
              <a:rPr lang="de-DE" sz="2100" dirty="0" err="1"/>
              <a:t>new</a:t>
            </a:r>
            <a:r>
              <a:rPr lang="de-DE" sz="2100" dirty="0"/>
              <a:t> </a:t>
            </a:r>
            <a:r>
              <a:rPr lang="de-DE" sz="2100" dirty="0" err="1"/>
              <a:t>visit</a:t>
            </a:r>
            <a:endParaRPr lang="de-DE" sz="2100" dirty="0"/>
          </a:p>
          <a:p>
            <a:pPr lvl="2"/>
            <a:r>
              <a:rPr lang="de-DE" sz="1800" dirty="0" err="1"/>
              <a:t>insert</a:t>
            </a:r>
            <a:r>
              <a:rPr lang="de-DE" sz="1800" dirty="0"/>
              <a:t> a </a:t>
            </a:r>
            <a:r>
              <a:rPr lang="de-DE" sz="1800" dirty="0" err="1"/>
              <a:t>new</a:t>
            </a:r>
            <a:r>
              <a:rPr lang="de-DE" sz="1800" dirty="0"/>
              <a:t> </a:t>
            </a:r>
            <a:r>
              <a:rPr lang="de-DE" sz="1800" dirty="0" err="1"/>
              <a:t>record</a:t>
            </a:r>
            <a:r>
              <a:rPr lang="de-DE" sz="1800" dirty="0"/>
              <a:t> in </a:t>
            </a:r>
            <a:r>
              <a:rPr lang="de-DE" sz="1800" dirty="0" err="1"/>
              <a:t>the</a:t>
            </a:r>
            <a:r>
              <a:rPr lang="de-DE" sz="1800" dirty="0"/>
              <a:t> </a:t>
            </a:r>
            <a:r>
              <a:rPr lang="de-DE" sz="1800" dirty="0" err="1"/>
              <a:t>table</a:t>
            </a:r>
            <a:r>
              <a:rPr lang="de-DE" sz="1800" dirty="0"/>
              <a:t> </a:t>
            </a:r>
            <a:r>
              <a:rPr lang="de-DE" sz="1800" i="1" dirty="0"/>
              <a:t>Visits (</a:t>
            </a:r>
            <a:r>
              <a:rPr lang="de-DE" sz="1800" i="1" dirty="0" err="1"/>
              <a:t>patient_birth_number</a:t>
            </a:r>
            <a:r>
              <a:rPr lang="de-DE" sz="1800" i="1" dirty="0"/>
              <a:t>, </a:t>
            </a:r>
            <a:r>
              <a:rPr lang="de-DE" sz="1800" i="1" dirty="0" err="1"/>
              <a:t>start_date</a:t>
            </a:r>
            <a:r>
              <a:rPr lang="de-DE" sz="1800" i="1" dirty="0"/>
              <a:t>, </a:t>
            </a:r>
            <a:r>
              <a:rPr lang="de-DE" sz="1800" i="1" dirty="0" err="1"/>
              <a:t>end_date</a:t>
            </a:r>
            <a:r>
              <a:rPr lang="de-DE" sz="1800" i="1" dirty="0"/>
              <a:t>, </a:t>
            </a:r>
            <a:r>
              <a:rPr lang="de-DE" sz="1800" i="1" dirty="0" err="1"/>
              <a:t>doctor_id</a:t>
            </a:r>
            <a:r>
              <a:rPr lang="de-DE" sz="1800" i="1" dirty="0"/>
              <a:t>)</a:t>
            </a:r>
          </a:p>
          <a:p>
            <a:pPr lvl="1"/>
            <a:r>
              <a:rPr lang="de-DE" sz="2100" dirty="0"/>
              <a:t>End </a:t>
            </a:r>
            <a:r>
              <a:rPr lang="de-DE" sz="2100" dirty="0" err="1"/>
              <a:t>visit</a:t>
            </a:r>
            <a:endParaRPr lang="de-DE" sz="2100" dirty="0"/>
          </a:p>
          <a:p>
            <a:pPr lvl="2"/>
            <a:r>
              <a:rPr lang="de-DE" sz="1800" dirty="0"/>
              <a:t>Update </a:t>
            </a:r>
            <a:r>
              <a:rPr lang="de-DE" sz="1800" dirty="0" err="1"/>
              <a:t>the</a:t>
            </a:r>
            <a:r>
              <a:rPr lang="de-DE" sz="1800" dirty="0"/>
              <a:t> </a:t>
            </a:r>
            <a:r>
              <a:rPr lang="de-DE" sz="1800" dirty="0" err="1"/>
              <a:t>end_date</a:t>
            </a:r>
            <a:r>
              <a:rPr lang="de-DE" sz="1800" dirty="0"/>
              <a:t> in </a:t>
            </a:r>
            <a:r>
              <a:rPr lang="de-DE" sz="1800" dirty="0" err="1"/>
              <a:t>the</a:t>
            </a:r>
            <a:r>
              <a:rPr lang="de-DE" sz="1800" dirty="0"/>
              <a:t> </a:t>
            </a:r>
            <a:r>
              <a:rPr lang="de-DE" sz="1800" dirty="0" err="1"/>
              <a:t>table</a:t>
            </a:r>
            <a:r>
              <a:rPr lang="de-DE" sz="1800" dirty="0"/>
              <a:t> </a:t>
            </a:r>
            <a:r>
              <a:rPr lang="de-DE" sz="1800" i="1" dirty="0"/>
              <a:t>Visits (</a:t>
            </a:r>
            <a:r>
              <a:rPr lang="de-DE" sz="1800" i="1" dirty="0" err="1"/>
              <a:t>patient_birth_number</a:t>
            </a:r>
            <a:r>
              <a:rPr lang="de-DE" sz="1800" i="1" dirty="0"/>
              <a:t>, </a:t>
            </a:r>
            <a:r>
              <a:rPr lang="de-DE" sz="1800" i="1" dirty="0" err="1"/>
              <a:t>start_date</a:t>
            </a:r>
            <a:r>
              <a:rPr lang="de-DE" sz="1800" i="1" dirty="0"/>
              <a:t>, </a:t>
            </a:r>
            <a:r>
              <a:rPr lang="de-DE" sz="1800" i="1" dirty="0" err="1"/>
              <a:t>end_date</a:t>
            </a:r>
            <a:r>
              <a:rPr lang="de-DE" sz="1800" i="1" dirty="0"/>
              <a:t>, </a:t>
            </a:r>
            <a:r>
              <a:rPr lang="de-DE" sz="1800" i="1" dirty="0" err="1"/>
              <a:t>doctor_id</a:t>
            </a:r>
            <a:r>
              <a:rPr lang="de-DE" sz="1800" i="1" dirty="0"/>
              <a:t>)</a:t>
            </a:r>
          </a:p>
          <a:p>
            <a:pPr lvl="1"/>
            <a:r>
              <a:rPr lang="de-DE" sz="2100" dirty="0" err="1"/>
              <a:t>list</a:t>
            </a:r>
            <a:r>
              <a:rPr lang="de-DE" sz="2100" dirty="0"/>
              <a:t> </a:t>
            </a:r>
            <a:r>
              <a:rPr lang="de-DE" sz="2100" dirty="0" err="1"/>
              <a:t>patient</a:t>
            </a:r>
            <a:r>
              <a:rPr lang="de-DE" sz="2100" dirty="0"/>
              <a:t> </a:t>
            </a:r>
            <a:r>
              <a:rPr lang="de-DE" sz="2100" dirty="0" err="1"/>
              <a:t>visits</a:t>
            </a:r>
            <a:endParaRPr lang="de-DE" sz="2100" dirty="0"/>
          </a:p>
          <a:p>
            <a:pPr lvl="2"/>
            <a:r>
              <a:rPr lang="de-DE" sz="1800" dirty="0" err="1"/>
              <a:t>returns</a:t>
            </a:r>
            <a:r>
              <a:rPr lang="de-DE" sz="1800" dirty="0"/>
              <a:t> </a:t>
            </a:r>
            <a:r>
              <a:rPr lang="de-DE" sz="1800" dirty="0" err="1"/>
              <a:t>the</a:t>
            </a:r>
            <a:r>
              <a:rPr lang="de-DE" sz="1800" dirty="0"/>
              <a:t> </a:t>
            </a:r>
            <a:r>
              <a:rPr lang="de-DE" sz="1800" dirty="0" err="1"/>
              <a:t>content</a:t>
            </a:r>
            <a:r>
              <a:rPr lang="de-DE" sz="1800" dirty="0"/>
              <a:t> </a:t>
            </a:r>
            <a:r>
              <a:rPr lang="de-DE" sz="1800" dirty="0" err="1"/>
              <a:t>of</a:t>
            </a:r>
            <a:r>
              <a:rPr lang="de-DE" sz="1800" dirty="0"/>
              <a:t> </a:t>
            </a:r>
            <a:r>
              <a:rPr lang="de-DE" sz="1800" dirty="0" err="1"/>
              <a:t>the</a:t>
            </a:r>
            <a:r>
              <a:rPr lang="de-DE" sz="1800" dirty="0"/>
              <a:t> </a:t>
            </a:r>
            <a:r>
              <a:rPr lang="de-DE" sz="1800" dirty="0" err="1"/>
              <a:t>table</a:t>
            </a:r>
            <a:r>
              <a:rPr lang="de-DE" sz="1800" dirty="0"/>
              <a:t> </a:t>
            </a:r>
            <a:r>
              <a:rPr lang="de-DE" sz="1800" i="1" dirty="0"/>
              <a:t>Visits (</a:t>
            </a:r>
            <a:r>
              <a:rPr lang="de-DE" sz="1800" i="1" dirty="0" err="1"/>
              <a:t>patient_birth_number</a:t>
            </a:r>
            <a:r>
              <a:rPr lang="de-DE" sz="1800" i="1" dirty="0"/>
              <a:t>, </a:t>
            </a:r>
            <a:r>
              <a:rPr lang="de-DE" sz="1800" i="1" dirty="0" err="1"/>
              <a:t>start_date</a:t>
            </a:r>
            <a:r>
              <a:rPr lang="de-DE" sz="1800" i="1" dirty="0"/>
              <a:t>, </a:t>
            </a:r>
            <a:r>
              <a:rPr lang="de-DE" sz="1800" i="1" dirty="0" err="1"/>
              <a:t>end_date</a:t>
            </a:r>
            <a:r>
              <a:rPr lang="de-DE" sz="1800" i="1" dirty="0"/>
              <a:t>, </a:t>
            </a:r>
            <a:r>
              <a:rPr lang="de-DE" sz="1800" i="1" dirty="0" err="1"/>
              <a:t>doctor_id</a:t>
            </a:r>
            <a:r>
              <a:rPr lang="de-DE" sz="1800" i="1" dirty="0"/>
              <a:t>) </a:t>
            </a:r>
            <a:r>
              <a:rPr lang="de-DE" sz="1800" dirty="0" err="1"/>
              <a:t>for</a:t>
            </a:r>
            <a:r>
              <a:rPr lang="de-DE" sz="1800" dirty="0"/>
              <a:t> a </a:t>
            </a:r>
            <a:r>
              <a:rPr lang="de-DE" sz="1800" dirty="0" err="1"/>
              <a:t>given</a:t>
            </a:r>
            <a:r>
              <a:rPr lang="de-DE" sz="1800" dirty="0"/>
              <a:t> </a:t>
            </a:r>
            <a:r>
              <a:rPr lang="de-DE" sz="1800" dirty="0" err="1"/>
              <a:t>patient</a:t>
            </a:r>
            <a:endParaRPr lang="de-DE" sz="1800" dirty="0"/>
          </a:p>
          <a:p>
            <a:pPr lvl="1"/>
            <a:endParaRPr lang="de-DE" sz="2100" i="1" dirty="0"/>
          </a:p>
        </p:txBody>
      </p:sp>
      <p:sp>
        <p:nvSpPr>
          <p:cNvPr id="3" name="Title 2"/>
          <p:cNvSpPr>
            <a:spLocks noGrp="1"/>
          </p:cNvSpPr>
          <p:nvPr>
            <p:ph type="title"/>
          </p:nvPr>
        </p:nvSpPr>
        <p:spPr/>
        <p:txBody>
          <a:bodyPr/>
          <a:lstStyle/>
          <a:p>
            <a:r>
              <a:rPr lang="de-DE" dirty="0"/>
              <a:t>System design – </a:t>
            </a:r>
            <a:r>
              <a:rPr lang="de-DE" dirty="0" err="1"/>
              <a:t>database</a:t>
            </a:r>
            <a:r>
              <a:rPr lang="de-DE" dirty="0"/>
              <a:t> </a:t>
            </a:r>
            <a:endParaRPr lang="cs-CZ" dirty="0"/>
          </a:p>
        </p:txBody>
      </p:sp>
    </p:spTree>
    <p:extLst>
      <p:ext uri="{BB962C8B-B14F-4D97-AF65-F5344CB8AC3E}">
        <p14:creationId xmlns:p14="http://schemas.microsoft.com/office/powerpoint/2010/main" val="2049573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
                                            <p:txEl>
                                              <p:pRg st="14" end="1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
                                            <p:txEl>
                                              <p:pRg st="15" end="1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
                                            <p:txEl>
                                              <p:pRg st="16" end="1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
                                            <p:txEl>
                                              <p:pRg st="17" end="17"/>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
                                            <p:txEl>
                                              <p:pRg st="18" end="18"/>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
                                            <p:txEl>
                                              <p:pRg st="19" end="19"/>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
                                            <p:txEl>
                                              <p:pRg st="20" end="20"/>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
                                            <p:txEl>
                                              <p:pRg st="21" end="21"/>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
                                            <p:txEl>
                                              <p:pRg st="22" end="2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0" y="609212"/>
            <a:ext cx="9144000" cy="4648200"/>
          </a:xfrm>
        </p:spPr>
        <p:txBody>
          <a:bodyPr>
            <a:normAutofit fontScale="40000" lnSpcReduction="20000"/>
          </a:bodyPr>
          <a:lstStyle/>
          <a:p>
            <a:r>
              <a:rPr lang="de-DE" sz="2800" b="1" dirty="0" err="1"/>
              <a:t>login</a:t>
            </a:r>
            <a:endParaRPr lang="cs-CZ" sz="2800" dirty="0"/>
          </a:p>
          <a:p>
            <a:pPr marL="868581" lvl="1" indent="-457148">
              <a:buFont typeface="+mj-lt"/>
              <a:buAutoNum type="arabicPeriod"/>
            </a:pPr>
            <a:r>
              <a:rPr lang="de-DE" sz="2500" dirty="0" err="1"/>
              <a:t>create</a:t>
            </a:r>
            <a:r>
              <a:rPr lang="de-DE" sz="2500" dirty="0"/>
              <a:t> an </a:t>
            </a:r>
            <a:r>
              <a:rPr lang="de-DE" sz="2500" dirty="0" err="1"/>
              <a:t>object</a:t>
            </a:r>
            <a:r>
              <a:rPr lang="de-DE" sz="2500" dirty="0"/>
              <a:t> </a:t>
            </a:r>
            <a:r>
              <a:rPr lang="de-DE" sz="2500" dirty="0" err="1"/>
              <a:t>from</a:t>
            </a:r>
            <a:r>
              <a:rPr lang="de-DE" sz="2500" dirty="0"/>
              <a:t> </a:t>
            </a:r>
            <a:r>
              <a:rPr lang="de-DE" sz="2500" dirty="0" err="1"/>
              <a:t>the</a:t>
            </a:r>
            <a:r>
              <a:rPr lang="de-DE" sz="2500" dirty="0"/>
              <a:t> </a:t>
            </a:r>
            <a:r>
              <a:rPr lang="de-DE" sz="2500" dirty="0" err="1"/>
              <a:t>class</a:t>
            </a:r>
            <a:r>
              <a:rPr lang="de-DE" sz="2500" dirty="0"/>
              <a:t> </a:t>
            </a:r>
            <a:r>
              <a:rPr lang="de-DE" sz="2500" i="1" dirty="0"/>
              <a:t>GUI</a:t>
            </a:r>
            <a:r>
              <a:rPr lang="de-DE" sz="2500" dirty="0"/>
              <a:t> </a:t>
            </a:r>
            <a:r>
              <a:rPr lang="de-DE" sz="2500" dirty="0" err="1"/>
              <a:t>and</a:t>
            </a:r>
            <a:r>
              <a:rPr lang="de-DE" sz="2500" dirty="0"/>
              <a:t> </a:t>
            </a:r>
            <a:r>
              <a:rPr lang="de-DE" sz="2500" dirty="0" err="1"/>
              <a:t>display</a:t>
            </a:r>
            <a:r>
              <a:rPr lang="de-DE" sz="2500" dirty="0"/>
              <a:t> </a:t>
            </a:r>
            <a:r>
              <a:rPr lang="de-DE" sz="2500" dirty="0" err="1"/>
              <a:t>the</a:t>
            </a:r>
            <a:r>
              <a:rPr lang="de-DE" sz="2500" dirty="0"/>
              <a:t> </a:t>
            </a:r>
            <a:r>
              <a:rPr lang="de-DE" sz="2500" i="1" dirty="0" err="1"/>
              <a:t>login</a:t>
            </a:r>
            <a:r>
              <a:rPr lang="de-DE" sz="2500" i="1" dirty="0"/>
              <a:t> form</a:t>
            </a:r>
          </a:p>
          <a:p>
            <a:pPr marL="868581" lvl="1" indent="-457148">
              <a:buFont typeface="+mj-lt"/>
              <a:buAutoNum type="arabicPeriod"/>
            </a:pPr>
            <a:r>
              <a:rPr lang="de-DE" sz="2500" dirty="0" err="1"/>
              <a:t>get</a:t>
            </a:r>
            <a:r>
              <a:rPr lang="de-DE" sz="2500" dirty="0"/>
              <a:t> </a:t>
            </a:r>
            <a:r>
              <a:rPr lang="de-DE" sz="2500" dirty="0" err="1"/>
              <a:t>credentials</a:t>
            </a:r>
            <a:r>
              <a:rPr lang="de-DE" sz="2500" dirty="0"/>
              <a:t> (</a:t>
            </a:r>
            <a:r>
              <a:rPr lang="de-DE" sz="2500" dirty="0" err="1"/>
              <a:t>username</a:t>
            </a:r>
            <a:r>
              <a:rPr lang="de-DE" sz="2500" dirty="0"/>
              <a:t> </a:t>
            </a:r>
            <a:r>
              <a:rPr lang="de-DE" sz="2500" dirty="0" err="1"/>
              <a:t>and</a:t>
            </a:r>
            <a:r>
              <a:rPr lang="de-DE" sz="2500" dirty="0"/>
              <a:t> </a:t>
            </a:r>
            <a:r>
              <a:rPr lang="de-DE" sz="2500" dirty="0" err="1"/>
              <a:t>password</a:t>
            </a:r>
            <a:r>
              <a:rPr lang="de-DE" sz="2500" dirty="0"/>
              <a:t>) </a:t>
            </a:r>
            <a:r>
              <a:rPr lang="de-DE" sz="2500" dirty="0" err="1"/>
              <a:t>from</a:t>
            </a:r>
            <a:r>
              <a:rPr lang="de-DE" sz="2500" dirty="0"/>
              <a:t> </a:t>
            </a:r>
            <a:r>
              <a:rPr lang="de-DE" sz="2500" dirty="0" err="1"/>
              <a:t>the</a:t>
            </a:r>
            <a:r>
              <a:rPr lang="de-DE" sz="2500" dirty="0"/>
              <a:t> </a:t>
            </a:r>
            <a:r>
              <a:rPr lang="de-DE" sz="2500" i="1" dirty="0" err="1"/>
              <a:t>login</a:t>
            </a:r>
            <a:r>
              <a:rPr lang="de-DE" sz="2500" i="1" dirty="0"/>
              <a:t> form</a:t>
            </a:r>
            <a:endParaRPr lang="cs-CZ" sz="2500" i="1" dirty="0"/>
          </a:p>
          <a:p>
            <a:pPr marL="868581" lvl="1" indent="-457148">
              <a:buFont typeface="+mj-lt"/>
              <a:buAutoNum type="arabicPeriod"/>
            </a:pPr>
            <a:r>
              <a:rPr lang="de-DE" sz="2500" dirty="0" err="1"/>
              <a:t>create</a:t>
            </a:r>
            <a:r>
              <a:rPr lang="de-DE" sz="2500" dirty="0"/>
              <a:t> an </a:t>
            </a:r>
            <a:r>
              <a:rPr lang="de-DE" sz="2500" dirty="0" err="1"/>
              <a:t>object</a:t>
            </a:r>
            <a:r>
              <a:rPr lang="de-DE" sz="2500" dirty="0"/>
              <a:t> </a:t>
            </a:r>
            <a:r>
              <a:rPr lang="de-DE" sz="2500" dirty="0" err="1"/>
              <a:t>from</a:t>
            </a:r>
            <a:r>
              <a:rPr lang="de-DE" sz="2500" dirty="0"/>
              <a:t> </a:t>
            </a:r>
            <a:r>
              <a:rPr lang="de-DE" sz="2500" dirty="0" err="1"/>
              <a:t>the</a:t>
            </a:r>
            <a:r>
              <a:rPr lang="de-DE" sz="2500" dirty="0"/>
              <a:t> </a:t>
            </a:r>
            <a:r>
              <a:rPr lang="de-DE" sz="2500" dirty="0" err="1"/>
              <a:t>class</a:t>
            </a:r>
            <a:r>
              <a:rPr lang="de-DE" sz="2500" dirty="0"/>
              <a:t> </a:t>
            </a:r>
            <a:r>
              <a:rPr lang="de-DE" sz="2500" i="1" dirty="0"/>
              <a:t>User</a:t>
            </a:r>
            <a:r>
              <a:rPr lang="de-DE" sz="2500" dirty="0"/>
              <a:t> </a:t>
            </a:r>
            <a:r>
              <a:rPr lang="de-DE" sz="2500" dirty="0" err="1"/>
              <a:t>and</a:t>
            </a:r>
            <a:r>
              <a:rPr lang="de-DE" sz="2500" dirty="0"/>
              <a:t> </a:t>
            </a:r>
            <a:r>
              <a:rPr lang="de-DE" sz="2500" dirty="0" err="1"/>
              <a:t>verify</a:t>
            </a:r>
            <a:r>
              <a:rPr lang="de-DE" sz="2500" dirty="0"/>
              <a:t> </a:t>
            </a:r>
            <a:r>
              <a:rPr lang="de-DE" sz="2500" dirty="0" err="1"/>
              <a:t>access</a:t>
            </a:r>
            <a:r>
              <a:rPr lang="de-DE" sz="2500" dirty="0"/>
              <a:t> </a:t>
            </a:r>
            <a:r>
              <a:rPr lang="de-DE" sz="2500" dirty="0" err="1"/>
              <a:t>rigths</a:t>
            </a:r>
            <a:endParaRPr lang="de-DE" sz="2500" dirty="0"/>
          </a:p>
          <a:p>
            <a:pPr marL="868581" lvl="1" indent="-457148">
              <a:buFont typeface="+mj-lt"/>
              <a:buAutoNum type="arabicPeriod"/>
            </a:pPr>
            <a:r>
              <a:rPr lang="de-DE" sz="2500" dirty="0" err="1"/>
              <a:t>create</a:t>
            </a:r>
            <a:r>
              <a:rPr lang="de-DE" sz="2500" dirty="0"/>
              <a:t> an </a:t>
            </a:r>
            <a:r>
              <a:rPr lang="de-DE" sz="2500" dirty="0" err="1"/>
              <a:t>object</a:t>
            </a:r>
            <a:r>
              <a:rPr lang="de-DE" sz="2500" dirty="0"/>
              <a:t> </a:t>
            </a:r>
            <a:r>
              <a:rPr lang="de-DE" sz="2500" dirty="0" err="1"/>
              <a:t>from</a:t>
            </a:r>
            <a:r>
              <a:rPr lang="de-DE" sz="2500" dirty="0"/>
              <a:t> </a:t>
            </a:r>
            <a:r>
              <a:rPr lang="de-DE" sz="2500" dirty="0" err="1"/>
              <a:t>the</a:t>
            </a:r>
            <a:r>
              <a:rPr lang="de-DE" sz="2500" dirty="0"/>
              <a:t> </a:t>
            </a:r>
            <a:r>
              <a:rPr lang="de-DE" sz="2500" dirty="0" err="1"/>
              <a:t>class</a:t>
            </a:r>
            <a:r>
              <a:rPr lang="de-DE" sz="2500" dirty="0"/>
              <a:t> </a:t>
            </a:r>
            <a:r>
              <a:rPr lang="de-DE" sz="2500" i="1" dirty="0"/>
              <a:t>GUI</a:t>
            </a:r>
            <a:r>
              <a:rPr lang="de-DE" sz="2500" dirty="0"/>
              <a:t> </a:t>
            </a:r>
            <a:r>
              <a:rPr lang="de-DE" sz="2500" dirty="0" err="1"/>
              <a:t>and</a:t>
            </a:r>
            <a:r>
              <a:rPr lang="de-DE" sz="2500" dirty="0"/>
              <a:t> </a:t>
            </a:r>
            <a:r>
              <a:rPr lang="de-DE" sz="2500" dirty="0" err="1"/>
              <a:t>display</a:t>
            </a:r>
            <a:r>
              <a:rPr lang="de-DE" sz="2500" dirty="0"/>
              <a:t> </a:t>
            </a:r>
            <a:r>
              <a:rPr lang="de-DE" sz="2500" dirty="0" err="1"/>
              <a:t>the</a:t>
            </a:r>
            <a:r>
              <a:rPr lang="de-DE" sz="2500" dirty="0"/>
              <a:t> </a:t>
            </a:r>
            <a:r>
              <a:rPr lang="de-DE" sz="2500" i="1" dirty="0" err="1"/>
              <a:t>home</a:t>
            </a:r>
            <a:r>
              <a:rPr lang="de-DE" sz="2500" i="1" dirty="0"/>
              <a:t> </a:t>
            </a:r>
            <a:r>
              <a:rPr lang="de-DE" sz="2500" i="1" dirty="0" err="1"/>
              <a:t>page</a:t>
            </a:r>
            <a:r>
              <a:rPr lang="de-DE" sz="2500" i="1" dirty="0"/>
              <a:t> </a:t>
            </a:r>
            <a:r>
              <a:rPr lang="de-DE" sz="2500" dirty="0" err="1"/>
              <a:t>if</a:t>
            </a:r>
            <a:r>
              <a:rPr lang="de-DE" sz="2500" dirty="0"/>
              <a:t> </a:t>
            </a:r>
            <a:r>
              <a:rPr lang="de-DE" sz="2500" dirty="0" err="1"/>
              <a:t>access</a:t>
            </a:r>
            <a:r>
              <a:rPr lang="de-DE" sz="2500" dirty="0"/>
              <a:t> </a:t>
            </a:r>
            <a:r>
              <a:rPr lang="de-DE" sz="2500" dirty="0" err="1"/>
              <a:t>is</a:t>
            </a:r>
            <a:r>
              <a:rPr lang="de-DE" sz="2500" dirty="0"/>
              <a:t> </a:t>
            </a:r>
            <a:r>
              <a:rPr lang="de-DE" sz="2500" dirty="0" err="1"/>
              <a:t>granted</a:t>
            </a:r>
            <a:r>
              <a:rPr lang="de-DE" sz="2500" dirty="0"/>
              <a:t> </a:t>
            </a:r>
            <a:r>
              <a:rPr lang="de-DE" sz="2500" dirty="0" err="1"/>
              <a:t>or</a:t>
            </a:r>
            <a:r>
              <a:rPr lang="de-DE" sz="2500" dirty="0"/>
              <a:t> a </a:t>
            </a:r>
            <a:r>
              <a:rPr lang="de-DE" sz="2500" i="1" dirty="0" err="1"/>
              <a:t>system</a:t>
            </a:r>
            <a:r>
              <a:rPr lang="de-DE" sz="2500" i="1" dirty="0"/>
              <a:t> </a:t>
            </a:r>
            <a:r>
              <a:rPr lang="de-DE" sz="2500" i="1" dirty="0" err="1"/>
              <a:t>message</a:t>
            </a:r>
            <a:r>
              <a:rPr lang="de-DE" sz="2500" i="1" dirty="0"/>
              <a:t> </a:t>
            </a:r>
            <a:r>
              <a:rPr lang="de-DE" sz="2500" dirty="0" err="1"/>
              <a:t>if</a:t>
            </a:r>
            <a:r>
              <a:rPr lang="de-DE" sz="2500" dirty="0"/>
              <a:t> not</a:t>
            </a:r>
            <a:endParaRPr lang="cs-CZ" sz="2500" i="1" dirty="0"/>
          </a:p>
          <a:p>
            <a:r>
              <a:rPr lang="de-DE" sz="2800" b="1" dirty="0" err="1"/>
              <a:t>create</a:t>
            </a:r>
            <a:r>
              <a:rPr lang="de-DE" sz="2800" b="1" dirty="0"/>
              <a:t> a </a:t>
            </a:r>
            <a:r>
              <a:rPr lang="de-DE" sz="2800" b="1" dirty="0" err="1"/>
              <a:t>new</a:t>
            </a:r>
            <a:r>
              <a:rPr lang="de-DE" sz="2800" b="1" dirty="0"/>
              <a:t> </a:t>
            </a:r>
            <a:r>
              <a:rPr lang="de-DE" sz="2800" b="1" dirty="0" err="1"/>
              <a:t>hospital</a:t>
            </a:r>
            <a:r>
              <a:rPr lang="de-DE" sz="2800" b="1" dirty="0"/>
              <a:t> </a:t>
            </a:r>
            <a:r>
              <a:rPr lang="de-DE" sz="2800" b="1" dirty="0" err="1"/>
              <a:t>department</a:t>
            </a:r>
            <a:endParaRPr lang="cs-CZ" sz="2800" dirty="0"/>
          </a:p>
          <a:p>
            <a:pPr marL="868581" lvl="1" indent="-457148">
              <a:buFont typeface="+mj-lt"/>
              <a:buAutoNum type="arabicPeriod"/>
            </a:pPr>
            <a:r>
              <a:rPr lang="de-DE" sz="2500" dirty="0" err="1"/>
              <a:t>create</a:t>
            </a:r>
            <a:r>
              <a:rPr lang="de-DE" sz="2500" dirty="0"/>
              <a:t> an </a:t>
            </a:r>
            <a:r>
              <a:rPr lang="de-DE" sz="2500" dirty="0" err="1"/>
              <a:t>object</a:t>
            </a:r>
            <a:r>
              <a:rPr lang="de-DE" sz="2500" dirty="0"/>
              <a:t> </a:t>
            </a:r>
            <a:r>
              <a:rPr lang="de-DE" sz="2500" dirty="0" err="1"/>
              <a:t>from</a:t>
            </a:r>
            <a:r>
              <a:rPr lang="de-DE" sz="2500" dirty="0"/>
              <a:t> </a:t>
            </a:r>
            <a:r>
              <a:rPr lang="de-DE" sz="2500" dirty="0" err="1"/>
              <a:t>the</a:t>
            </a:r>
            <a:r>
              <a:rPr lang="de-DE" sz="2500" dirty="0"/>
              <a:t> </a:t>
            </a:r>
            <a:r>
              <a:rPr lang="de-DE" sz="2500" dirty="0" err="1"/>
              <a:t>class</a:t>
            </a:r>
            <a:r>
              <a:rPr lang="de-DE" sz="2500" dirty="0"/>
              <a:t> </a:t>
            </a:r>
            <a:r>
              <a:rPr lang="de-DE" sz="2500" i="1" dirty="0"/>
              <a:t>GUI</a:t>
            </a:r>
            <a:r>
              <a:rPr lang="de-DE" sz="2500" dirty="0"/>
              <a:t> </a:t>
            </a:r>
            <a:r>
              <a:rPr lang="de-DE" sz="2500" dirty="0" err="1"/>
              <a:t>and</a:t>
            </a:r>
            <a:r>
              <a:rPr lang="de-DE" sz="2500" dirty="0"/>
              <a:t> </a:t>
            </a:r>
            <a:r>
              <a:rPr lang="de-DE" sz="2500" dirty="0" err="1"/>
              <a:t>display</a:t>
            </a:r>
            <a:r>
              <a:rPr lang="de-DE" sz="2500" dirty="0"/>
              <a:t> </a:t>
            </a:r>
            <a:r>
              <a:rPr lang="de-DE" sz="2500" dirty="0" err="1"/>
              <a:t>the</a:t>
            </a:r>
            <a:r>
              <a:rPr lang="de-DE" sz="2500" dirty="0"/>
              <a:t> </a:t>
            </a:r>
            <a:r>
              <a:rPr lang="de-DE" sz="2500" i="1" dirty="0" err="1"/>
              <a:t>department</a:t>
            </a:r>
            <a:r>
              <a:rPr lang="de-DE" sz="2500" i="1" dirty="0"/>
              <a:t> </a:t>
            </a:r>
            <a:r>
              <a:rPr lang="de-DE" sz="2500" i="1" dirty="0" err="1"/>
              <a:t>creation</a:t>
            </a:r>
            <a:r>
              <a:rPr lang="de-DE" sz="2500" i="1" dirty="0"/>
              <a:t> form</a:t>
            </a:r>
          </a:p>
          <a:p>
            <a:pPr marL="868581" lvl="1" indent="-457148">
              <a:buFont typeface="+mj-lt"/>
              <a:buAutoNum type="arabicPeriod"/>
            </a:pPr>
            <a:r>
              <a:rPr lang="de-DE" sz="2500" dirty="0" err="1"/>
              <a:t>get</a:t>
            </a:r>
            <a:r>
              <a:rPr lang="de-DE" sz="2500" dirty="0"/>
              <a:t> </a:t>
            </a:r>
            <a:r>
              <a:rPr lang="de-DE" sz="2500" dirty="0" err="1"/>
              <a:t>the</a:t>
            </a:r>
            <a:r>
              <a:rPr lang="de-DE" sz="2500" dirty="0"/>
              <a:t> </a:t>
            </a:r>
            <a:r>
              <a:rPr lang="de-DE" sz="2500" dirty="0" err="1"/>
              <a:t>department</a:t>
            </a:r>
            <a:r>
              <a:rPr lang="de-DE" sz="2500" dirty="0"/>
              <a:t> </a:t>
            </a:r>
            <a:r>
              <a:rPr lang="de-DE" sz="2500" dirty="0" err="1"/>
              <a:t>name</a:t>
            </a:r>
            <a:r>
              <a:rPr lang="de-DE" sz="2500" dirty="0"/>
              <a:t> </a:t>
            </a:r>
            <a:r>
              <a:rPr lang="de-DE" sz="2500" dirty="0" err="1"/>
              <a:t>from</a:t>
            </a:r>
            <a:r>
              <a:rPr lang="de-DE" sz="2500" dirty="0"/>
              <a:t> </a:t>
            </a:r>
            <a:r>
              <a:rPr lang="de-DE" sz="2500" dirty="0" err="1"/>
              <a:t>the</a:t>
            </a:r>
            <a:r>
              <a:rPr lang="de-DE" sz="2500" dirty="0"/>
              <a:t> </a:t>
            </a:r>
            <a:r>
              <a:rPr lang="de-DE" sz="2500" i="1" dirty="0" err="1"/>
              <a:t>department</a:t>
            </a:r>
            <a:r>
              <a:rPr lang="de-DE" sz="2500" i="1" dirty="0"/>
              <a:t> </a:t>
            </a:r>
            <a:r>
              <a:rPr lang="de-DE" sz="2500" i="1" dirty="0" err="1"/>
              <a:t>creation</a:t>
            </a:r>
            <a:r>
              <a:rPr lang="de-DE" sz="2500" i="1" dirty="0"/>
              <a:t> form</a:t>
            </a:r>
          </a:p>
          <a:p>
            <a:pPr marL="868581" lvl="1" indent="-457148">
              <a:buFont typeface="+mj-lt"/>
              <a:buAutoNum type="arabicPeriod"/>
            </a:pPr>
            <a:r>
              <a:rPr lang="de-DE" sz="2500" dirty="0" err="1"/>
              <a:t>create</a:t>
            </a:r>
            <a:r>
              <a:rPr lang="de-DE" sz="2500" dirty="0"/>
              <a:t> an </a:t>
            </a:r>
            <a:r>
              <a:rPr lang="de-DE" sz="2500" dirty="0" err="1"/>
              <a:t>object</a:t>
            </a:r>
            <a:r>
              <a:rPr lang="de-DE" sz="2500" dirty="0"/>
              <a:t> </a:t>
            </a:r>
            <a:r>
              <a:rPr lang="de-DE" sz="2500" dirty="0" err="1"/>
              <a:t>from</a:t>
            </a:r>
            <a:r>
              <a:rPr lang="de-DE" sz="2500" dirty="0"/>
              <a:t> </a:t>
            </a:r>
            <a:r>
              <a:rPr lang="de-DE" sz="2500" dirty="0" err="1"/>
              <a:t>the</a:t>
            </a:r>
            <a:r>
              <a:rPr lang="de-DE" sz="2500" dirty="0"/>
              <a:t> </a:t>
            </a:r>
            <a:r>
              <a:rPr lang="de-DE" sz="2500" dirty="0" err="1"/>
              <a:t>class</a:t>
            </a:r>
            <a:r>
              <a:rPr lang="de-DE" sz="2500" dirty="0"/>
              <a:t> </a:t>
            </a:r>
            <a:r>
              <a:rPr lang="de-DE" sz="2500" i="1" dirty="0"/>
              <a:t>Administrator </a:t>
            </a:r>
            <a:r>
              <a:rPr lang="de-DE" sz="2500" dirty="0" err="1"/>
              <a:t>and</a:t>
            </a:r>
            <a:r>
              <a:rPr lang="de-DE" sz="2500" dirty="0"/>
              <a:t> </a:t>
            </a:r>
            <a:r>
              <a:rPr lang="de-DE" sz="2500" dirty="0" err="1"/>
              <a:t>store</a:t>
            </a:r>
            <a:r>
              <a:rPr lang="de-DE" sz="2500" dirty="0"/>
              <a:t> </a:t>
            </a:r>
            <a:r>
              <a:rPr lang="de-DE" sz="2500" dirty="0" err="1"/>
              <a:t>the</a:t>
            </a:r>
            <a:r>
              <a:rPr lang="de-DE" sz="2500" dirty="0"/>
              <a:t> </a:t>
            </a:r>
            <a:r>
              <a:rPr lang="de-DE" sz="2500" dirty="0" err="1"/>
              <a:t>name</a:t>
            </a:r>
            <a:r>
              <a:rPr lang="de-DE" sz="2500" dirty="0"/>
              <a:t> </a:t>
            </a:r>
            <a:r>
              <a:rPr lang="de-DE" sz="2500" dirty="0" err="1"/>
              <a:t>of</a:t>
            </a:r>
            <a:r>
              <a:rPr lang="de-DE" sz="2500" dirty="0"/>
              <a:t> </a:t>
            </a:r>
            <a:r>
              <a:rPr lang="de-DE" sz="2500" dirty="0" err="1"/>
              <a:t>the</a:t>
            </a:r>
            <a:r>
              <a:rPr lang="de-DE" sz="2500" dirty="0"/>
              <a:t> </a:t>
            </a:r>
            <a:r>
              <a:rPr lang="de-DE" sz="2500" dirty="0" err="1"/>
              <a:t>new</a:t>
            </a:r>
            <a:r>
              <a:rPr lang="de-DE" sz="2500" dirty="0"/>
              <a:t> </a:t>
            </a:r>
            <a:r>
              <a:rPr lang="de-DE" sz="2500" dirty="0" err="1"/>
              <a:t>department</a:t>
            </a:r>
            <a:endParaRPr lang="de-DE" sz="2500" i="1" dirty="0"/>
          </a:p>
          <a:p>
            <a:pPr marL="868581" lvl="1" indent="-457148">
              <a:buFont typeface="+mj-lt"/>
              <a:buAutoNum type="arabicPeriod"/>
            </a:pPr>
            <a:r>
              <a:rPr lang="de-DE" sz="2500" dirty="0" err="1"/>
              <a:t>create</a:t>
            </a:r>
            <a:r>
              <a:rPr lang="de-DE" sz="2500" dirty="0"/>
              <a:t> an </a:t>
            </a:r>
            <a:r>
              <a:rPr lang="de-DE" sz="2500" dirty="0" err="1"/>
              <a:t>object</a:t>
            </a:r>
            <a:r>
              <a:rPr lang="de-DE" sz="2500" dirty="0"/>
              <a:t> </a:t>
            </a:r>
            <a:r>
              <a:rPr lang="de-DE" sz="2500" dirty="0" err="1"/>
              <a:t>from</a:t>
            </a:r>
            <a:r>
              <a:rPr lang="de-DE" sz="2500" dirty="0"/>
              <a:t> </a:t>
            </a:r>
            <a:r>
              <a:rPr lang="de-DE" sz="2500" dirty="0" err="1"/>
              <a:t>the</a:t>
            </a:r>
            <a:r>
              <a:rPr lang="de-DE" sz="2500" dirty="0"/>
              <a:t> </a:t>
            </a:r>
            <a:r>
              <a:rPr lang="de-DE" sz="2500" dirty="0" err="1"/>
              <a:t>class</a:t>
            </a:r>
            <a:r>
              <a:rPr lang="de-DE" sz="2500" dirty="0"/>
              <a:t> </a:t>
            </a:r>
            <a:r>
              <a:rPr lang="de-DE" sz="2500" i="1" dirty="0"/>
              <a:t>GUI</a:t>
            </a:r>
            <a:r>
              <a:rPr lang="de-DE" sz="2500" dirty="0"/>
              <a:t> </a:t>
            </a:r>
            <a:r>
              <a:rPr lang="de-DE" sz="2500" dirty="0" err="1"/>
              <a:t>and</a:t>
            </a:r>
            <a:r>
              <a:rPr lang="de-DE" sz="2500" dirty="0"/>
              <a:t> </a:t>
            </a:r>
            <a:r>
              <a:rPr lang="de-DE" sz="2500" dirty="0" err="1"/>
              <a:t>display</a:t>
            </a:r>
            <a:r>
              <a:rPr lang="de-DE" sz="2500" dirty="0"/>
              <a:t> </a:t>
            </a:r>
            <a:r>
              <a:rPr lang="de-DE" sz="2500" dirty="0" err="1"/>
              <a:t>the</a:t>
            </a:r>
            <a:r>
              <a:rPr lang="de-DE" sz="2500" dirty="0"/>
              <a:t> </a:t>
            </a:r>
            <a:r>
              <a:rPr lang="de-DE" sz="2500" i="1" dirty="0" err="1"/>
              <a:t>departments</a:t>
            </a:r>
            <a:r>
              <a:rPr lang="de-DE" sz="2500" i="1" dirty="0"/>
              <a:t> </a:t>
            </a:r>
            <a:r>
              <a:rPr lang="de-DE" sz="2500" i="1" dirty="0" err="1"/>
              <a:t>listing</a:t>
            </a:r>
            <a:r>
              <a:rPr lang="de-DE" sz="2500" i="1" dirty="0"/>
              <a:t> </a:t>
            </a:r>
            <a:r>
              <a:rPr lang="de-DE" sz="2500" i="1" dirty="0" err="1"/>
              <a:t>page</a:t>
            </a:r>
            <a:endParaRPr lang="de-DE" sz="2500" i="1" dirty="0"/>
          </a:p>
          <a:p>
            <a:r>
              <a:rPr lang="de-DE" sz="2800" b="1" dirty="0" err="1"/>
              <a:t>view</a:t>
            </a:r>
            <a:r>
              <a:rPr lang="de-DE" sz="2800" b="1" dirty="0"/>
              <a:t> </a:t>
            </a:r>
            <a:r>
              <a:rPr lang="de-DE" sz="2800" b="1" dirty="0" err="1"/>
              <a:t>list</a:t>
            </a:r>
            <a:r>
              <a:rPr lang="de-DE" sz="2800" b="1" dirty="0"/>
              <a:t> </a:t>
            </a:r>
            <a:r>
              <a:rPr lang="de-DE" sz="2800" b="1" dirty="0" err="1"/>
              <a:t>of</a:t>
            </a:r>
            <a:r>
              <a:rPr lang="de-DE" sz="2800" b="1" dirty="0"/>
              <a:t> </a:t>
            </a:r>
            <a:r>
              <a:rPr lang="de-DE" sz="2800" b="1" dirty="0" err="1"/>
              <a:t>hospital</a:t>
            </a:r>
            <a:r>
              <a:rPr lang="de-DE" sz="2800" b="1" dirty="0"/>
              <a:t> </a:t>
            </a:r>
            <a:r>
              <a:rPr lang="de-DE" sz="2800" b="1" dirty="0" err="1"/>
              <a:t>departments</a:t>
            </a:r>
            <a:endParaRPr lang="cs-CZ" sz="2800" dirty="0"/>
          </a:p>
          <a:p>
            <a:pPr marL="868581" lvl="1" indent="-457148">
              <a:buFont typeface="+mj-lt"/>
              <a:buAutoNum type="arabicPeriod"/>
            </a:pPr>
            <a:r>
              <a:rPr lang="de-DE" sz="2500" dirty="0" err="1"/>
              <a:t>create</a:t>
            </a:r>
            <a:r>
              <a:rPr lang="de-DE" sz="2500" dirty="0"/>
              <a:t> an </a:t>
            </a:r>
            <a:r>
              <a:rPr lang="de-DE" sz="2500" dirty="0" err="1"/>
              <a:t>object</a:t>
            </a:r>
            <a:r>
              <a:rPr lang="de-DE" sz="2500" dirty="0"/>
              <a:t> </a:t>
            </a:r>
            <a:r>
              <a:rPr lang="de-DE" sz="2500" dirty="0" err="1"/>
              <a:t>from</a:t>
            </a:r>
            <a:r>
              <a:rPr lang="de-DE" sz="2500" dirty="0"/>
              <a:t> </a:t>
            </a:r>
            <a:r>
              <a:rPr lang="de-DE" sz="2500" dirty="0" err="1"/>
              <a:t>the</a:t>
            </a:r>
            <a:r>
              <a:rPr lang="de-DE" sz="2500" dirty="0"/>
              <a:t> </a:t>
            </a:r>
            <a:r>
              <a:rPr lang="de-DE" sz="2500" dirty="0" err="1"/>
              <a:t>class</a:t>
            </a:r>
            <a:r>
              <a:rPr lang="de-DE" sz="2500" dirty="0"/>
              <a:t> </a:t>
            </a:r>
            <a:r>
              <a:rPr lang="de-DE" sz="2500" i="1" dirty="0"/>
              <a:t>Administrator </a:t>
            </a:r>
            <a:r>
              <a:rPr lang="de-DE" sz="2500" dirty="0" err="1"/>
              <a:t>and</a:t>
            </a:r>
            <a:r>
              <a:rPr lang="de-DE" sz="2500" dirty="0"/>
              <a:t> </a:t>
            </a:r>
            <a:r>
              <a:rPr lang="de-DE" sz="2500" dirty="0" err="1"/>
              <a:t>fetch</a:t>
            </a:r>
            <a:r>
              <a:rPr lang="de-DE" sz="2500" dirty="0"/>
              <a:t> </a:t>
            </a:r>
            <a:r>
              <a:rPr lang="de-DE" sz="2500" dirty="0" err="1"/>
              <a:t>the</a:t>
            </a:r>
            <a:r>
              <a:rPr lang="de-DE" sz="2500" dirty="0"/>
              <a:t> </a:t>
            </a:r>
            <a:r>
              <a:rPr lang="de-DE" sz="2500" dirty="0" err="1"/>
              <a:t>list</a:t>
            </a:r>
            <a:r>
              <a:rPr lang="de-DE" sz="2500" dirty="0"/>
              <a:t> </a:t>
            </a:r>
            <a:r>
              <a:rPr lang="de-DE" sz="2500" dirty="0" err="1"/>
              <a:t>of</a:t>
            </a:r>
            <a:r>
              <a:rPr lang="de-DE" sz="2500" dirty="0"/>
              <a:t> </a:t>
            </a:r>
            <a:r>
              <a:rPr lang="de-DE" sz="2500" dirty="0" err="1"/>
              <a:t>departments</a:t>
            </a:r>
            <a:endParaRPr lang="de-DE" sz="2500" i="1" dirty="0"/>
          </a:p>
          <a:p>
            <a:pPr marL="868581" lvl="1" indent="-457148">
              <a:buFont typeface="+mj-lt"/>
              <a:buAutoNum type="arabicPeriod"/>
            </a:pPr>
            <a:r>
              <a:rPr lang="de-DE" sz="2500" dirty="0" err="1"/>
              <a:t>create</a:t>
            </a:r>
            <a:r>
              <a:rPr lang="de-DE" sz="2500" dirty="0"/>
              <a:t> an </a:t>
            </a:r>
            <a:r>
              <a:rPr lang="de-DE" sz="2500" dirty="0" err="1"/>
              <a:t>object</a:t>
            </a:r>
            <a:r>
              <a:rPr lang="de-DE" sz="2500" dirty="0"/>
              <a:t> </a:t>
            </a:r>
            <a:r>
              <a:rPr lang="de-DE" sz="2500" dirty="0" err="1"/>
              <a:t>from</a:t>
            </a:r>
            <a:r>
              <a:rPr lang="de-DE" sz="2500" dirty="0"/>
              <a:t> </a:t>
            </a:r>
            <a:r>
              <a:rPr lang="de-DE" sz="2500" dirty="0" err="1"/>
              <a:t>the</a:t>
            </a:r>
            <a:r>
              <a:rPr lang="de-DE" sz="2500" dirty="0"/>
              <a:t> </a:t>
            </a:r>
            <a:r>
              <a:rPr lang="de-DE" sz="2500" dirty="0" err="1"/>
              <a:t>class</a:t>
            </a:r>
            <a:r>
              <a:rPr lang="de-DE" sz="2500" dirty="0"/>
              <a:t> </a:t>
            </a:r>
            <a:r>
              <a:rPr lang="de-DE" sz="2500" i="1" dirty="0"/>
              <a:t>GUI</a:t>
            </a:r>
            <a:r>
              <a:rPr lang="de-DE" sz="2500" dirty="0"/>
              <a:t> </a:t>
            </a:r>
            <a:r>
              <a:rPr lang="de-DE" sz="2500" dirty="0" err="1"/>
              <a:t>and</a:t>
            </a:r>
            <a:r>
              <a:rPr lang="de-DE" sz="2500" dirty="0"/>
              <a:t> </a:t>
            </a:r>
            <a:r>
              <a:rPr lang="de-DE" sz="2500" dirty="0" err="1"/>
              <a:t>display</a:t>
            </a:r>
            <a:r>
              <a:rPr lang="de-DE" sz="2500" dirty="0"/>
              <a:t> </a:t>
            </a:r>
            <a:r>
              <a:rPr lang="de-DE" sz="2500" dirty="0" err="1"/>
              <a:t>the</a:t>
            </a:r>
            <a:r>
              <a:rPr lang="de-DE" sz="2500" dirty="0"/>
              <a:t> </a:t>
            </a:r>
            <a:r>
              <a:rPr lang="de-DE" sz="2500" i="1" dirty="0" err="1"/>
              <a:t>departments</a:t>
            </a:r>
            <a:r>
              <a:rPr lang="de-DE" sz="2500" i="1" dirty="0"/>
              <a:t> </a:t>
            </a:r>
            <a:r>
              <a:rPr lang="de-DE" sz="2500" i="1" dirty="0" err="1"/>
              <a:t>listing</a:t>
            </a:r>
            <a:r>
              <a:rPr lang="de-DE" sz="2500" i="1" dirty="0"/>
              <a:t> </a:t>
            </a:r>
            <a:r>
              <a:rPr lang="de-DE" sz="2500" i="1" dirty="0" err="1"/>
              <a:t>page</a:t>
            </a:r>
            <a:endParaRPr lang="cs-CZ" sz="2500" i="1" dirty="0"/>
          </a:p>
          <a:p>
            <a:r>
              <a:rPr lang="de-DE" sz="2800" b="1" dirty="0" err="1"/>
              <a:t>create</a:t>
            </a:r>
            <a:r>
              <a:rPr lang="de-DE" sz="2800" b="1" dirty="0"/>
              <a:t> a </a:t>
            </a:r>
            <a:r>
              <a:rPr lang="de-DE" sz="2800" b="1" dirty="0" err="1"/>
              <a:t>new</a:t>
            </a:r>
            <a:r>
              <a:rPr lang="de-DE" sz="2800" b="1" dirty="0"/>
              <a:t> </a:t>
            </a:r>
            <a:r>
              <a:rPr lang="de-DE" sz="2800" b="1" dirty="0" err="1"/>
              <a:t>doctor</a:t>
            </a:r>
            <a:endParaRPr lang="cs-CZ" sz="2800" dirty="0"/>
          </a:p>
          <a:p>
            <a:pPr marL="868581" lvl="1" indent="-457148">
              <a:buFont typeface="+mj-lt"/>
              <a:buAutoNum type="arabicPeriod"/>
            </a:pPr>
            <a:r>
              <a:rPr lang="de-DE" sz="2500" dirty="0" err="1"/>
              <a:t>create</a:t>
            </a:r>
            <a:r>
              <a:rPr lang="de-DE" sz="2500" dirty="0"/>
              <a:t> an </a:t>
            </a:r>
            <a:r>
              <a:rPr lang="de-DE" sz="2500" dirty="0" err="1"/>
              <a:t>object</a:t>
            </a:r>
            <a:r>
              <a:rPr lang="de-DE" sz="2500" dirty="0"/>
              <a:t> </a:t>
            </a:r>
            <a:r>
              <a:rPr lang="de-DE" sz="2500" dirty="0" err="1"/>
              <a:t>from</a:t>
            </a:r>
            <a:r>
              <a:rPr lang="de-DE" sz="2500" dirty="0"/>
              <a:t> </a:t>
            </a:r>
            <a:r>
              <a:rPr lang="de-DE" sz="2500" dirty="0" err="1"/>
              <a:t>the</a:t>
            </a:r>
            <a:r>
              <a:rPr lang="de-DE" sz="2500" dirty="0"/>
              <a:t> </a:t>
            </a:r>
            <a:r>
              <a:rPr lang="de-DE" sz="2500" dirty="0" err="1"/>
              <a:t>class</a:t>
            </a:r>
            <a:r>
              <a:rPr lang="de-DE" sz="2500" dirty="0"/>
              <a:t> </a:t>
            </a:r>
            <a:r>
              <a:rPr lang="de-DE" sz="2500" i="1" dirty="0"/>
              <a:t>GUI</a:t>
            </a:r>
            <a:r>
              <a:rPr lang="de-DE" sz="2500" dirty="0"/>
              <a:t> </a:t>
            </a:r>
            <a:r>
              <a:rPr lang="de-DE" sz="2500" dirty="0" err="1"/>
              <a:t>and</a:t>
            </a:r>
            <a:r>
              <a:rPr lang="de-DE" sz="2500" dirty="0"/>
              <a:t> </a:t>
            </a:r>
            <a:r>
              <a:rPr lang="de-DE" sz="2500" dirty="0" err="1"/>
              <a:t>display</a:t>
            </a:r>
            <a:r>
              <a:rPr lang="de-DE" sz="2500" dirty="0"/>
              <a:t> </a:t>
            </a:r>
            <a:r>
              <a:rPr lang="de-DE" sz="2500" dirty="0" err="1"/>
              <a:t>the</a:t>
            </a:r>
            <a:r>
              <a:rPr lang="de-DE" sz="2500" dirty="0"/>
              <a:t> </a:t>
            </a:r>
            <a:r>
              <a:rPr lang="de-DE" sz="2500" i="1" dirty="0" err="1"/>
              <a:t>doctor</a:t>
            </a:r>
            <a:r>
              <a:rPr lang="de-DE" sz="2500" i="1" dirty="0"/>
              <a:t> </a:t>
            </a:r>
            <a:r>
              <a:rPr lang="de-DE" sz="2500" i="1" dirty="0" err="1"/>
              <a:t>creation</a:t>
            </a:r>
            <a:r>
              <a:rPr lang="de-DE" sz="2500" i="1" dirty="0"/>
              <a:t> form</a:t>
            </a:r>
          </a:p>
          <a:p>
            <a:pPr marL="868581" lvl="1" indent="-457148">
              <a:buFont typeface="+mj-lt"/>
              <a:buAutoNum type="arabicPeriod"/>
            </a:pPr>
            <a:r>
              <a:rPr lang="de-DE" sz="2500" dirty="0" err="1"/>
              <a:t>get</a:t>
            </a:r>
            <a:r>
              <a:rPr lang="de-DE" sz="2500" dirty="0"/>
              <a:t> </a:t>
            </a:r>
            <a:r>
              <a:rPr lang="de-DE" sz="2500" dirty="0" err="1"/>
              <a:t>the</a:t>
            </a:r>
            <a:r>
              <a:rPr lang="de-DE" sz="2500" dirty="0"/>
              <a:t> </a:t>
            </a:r>
            <a:r>
              <a:rPr lang="de-DE" sz="2500" dirty="0" err="1"/>
              <a:t>doctor</a:t>
            </a:r>
            <a:r>
              <a:rPr lang="de-DE" sz="2500" dirty="0"/>
              <a:t> </a:t>
            </a:r>
            <a:r>
              <a:rPr lang="de-DE" sz="2500" dirty="0" err="1"/>
              <a:t>name</a:t>
            </a:r>
            <a:r>
              <a:rPr lang="de-DE" sz="2500" dirty="0"/>
              <a:t> </a:t>
            </a:r>
            <a:r>
              <a:rPr lang="de-DE" sz="2500" dirty="0" err="1"/>
              <a:t>and</a:t>
            </a:r>
            <a:r>
              <a:rPr lang="de-DE" sz="2500" dirty="0"/>
              <a:t> </a:t>
            </a:r>
            <a:r>
              <a:rPr lang="de-DE" sz="2500" dirty="0" err="1"/>
              <a:t>doctor</a:t>
            </a:r>
            <a:r>
              <a:rPr lang="de-DE" sz="2500" dirty="0"/>
              <a:t> </a:t>
            </a:r>
            <a:r>
              <a:rPr lang="de-DE" sz="2500" dirty="0" err="1"/>
              <a:t>department</a:t>
            </a:r>
            <a:r>
              <a:rPr lang="de-DE" sz="2500" dirty="0"/>
              <a:t> </a:t>
            </a:r>
            <a:r>
              <a:rPr lang="de-DE" sz="2500" dirty="0" err="1"/>
              <a:t>from</a:t>
            </a:r>
            <a:r>
              <a:rPr lang="de-DE" sz="2500" dirty="0"/>
              <a:t> </a:t>
            </a:r>
            <a:r>
              <a:rPr lang="de-DE" sz="2500" dirty="0" err="1"/>
              <a:t>the</a:t>
            </a:r>
            <a:r>
              <a:rPr lang="de-DE" sz="2500" dirty="0"/>
              <a:t> </a:t>
            </a:r>
            <a:r>
              <a:rPr lang="de-DE" sz="2500" i="1" dirty="0" err="1"/>
              <a:t>doctor</a:t>
            </a:r>
            <a:r>
              <a:rPr lang="de-DE" sz="2500" i="1" dirty="0"/>
              <a:t> </a:t>
            </a:r>
            <a:r>
              <a:rPr lang="de-DE" sz="2500" i="1" dirty="0" err="1"/>
              <a:t>creation</a:t>
            </a:r>
            <a:r>
              <a:rPr lang="de-DE" sz="2500" i="1" dirty="0"/>
              <a:t> form</a:t>
            </a:r>
          </a:p>
          <a:p>
            <a:pPr marL="868581" lvl="1" indent="-457148">
              <a:buFont typeface="+mj-lt"/>
              <a:buAutoNum type="arabicPeriod"/>
            </a:pPr>
            <a:r>
              <a:rPr lang="de-DE" sz="2500" dirty="0" err="1"/>
              <a:t>create</a:t>
            </a:r>
            <a:r>
              <a:rPr lang="de-DE" sz="2500" dirty="0"/>
              <a:t> an </a:t>
            </a:r>
            <a:r>
              <a:rPr lang="de-DE" sz="2500" dirty="0" err="1"/>
              <a:t>object</a:t>
            </a:r>
            <a:r>
              <a:rPr lang="de-DE" sz="2500" dirty="0"/>
              <a:t> </a:t>
            </a:r>
            <a:r>
              <a:rPr lang="de-DE" sz="2500" dirty="0" err="1"/>
              <a:t>from</a:t>
            </a:r>
            <a:r>
              <a:rPr lang="de-DE" sz="2500" dirty="0"/>
              <a:t> </a:t>
            </a:r>
            <a:r>
              <a:rPr lang="de-DE" sz="2500" dirty="0" err="1"/>
              <a:t>the</a:t>
            </a:r>
            <a:r>
              <a:rPr lang="de-DE" sz="2500" dirty="0"/>
              <a:t> </a:t>
            </a:r>
            <a:r>
              <a:rPr lang="de-DE" sz="2500" dirty="0" err="1"/>
              <a:t>class</a:t>
            </a:r>
            <a:r>
              <a:rPr lang="de-DE" sz="2500" dirty="0"/>
              <a:t> </a:t>
            </a:r>
            <a:r>
              <a:rPr lang="de-DE" sz="2500" i="1" dirty="0"/>
              <a:t>Administrator </a:t>
            </a:r>
            <a:r>
              <a:rPr lang="de-DE" sz="2500" dirty="0" err="1"/>
              <a:t>and</a:t>
            </a:r>
            <a:r>
              <a:rPr lang="de-DE" sz="2500" dirty="0"/>
              <a:t> </a:t>
            </a:r>
            <a:r>
              <a:rPr lang="de-DE" sz="2500" dirty="0" err="1"/>
              <a:t>store</a:t>
            </a:r>
            <a:r>
              <a:rPr lang="de-DE" sz="2500" dirty="0"/>
              <a:t> </a:t>
            </a:r>
            <a:r>
              <a:rPr lang="de-DE" sz="2500" dirty="0" err="1"/>
              <a:t>the</a:t>
            </a:r>
            <a:r>
              <a:rPr lang="de-DE" sz="2500" dirty="0"/>
              <a:t> </a:t>
            </a:r>
            <a:r>
              <a:rPr lang="de-DE" sz="2500" dirty="0" err="1"/>
              <a:t>name</a:t>
            </a:r>
            <a:r>
              <a:rPr lang="de-DE" sz="2500" dirty="0"/>
              <a:t> </a:t>
            </a:r>
            <a:r>
              <a:rPr lang="de-DE" sz="2500" dirty="0" err="1"/>
              <a:t>and</a:t>
            </a:r>
            <a:r>
              <a:rPr lang="de-DE" sz="2500" dirty="0"/>
              <a:t> </a:t>
            </a:r>
            <a:r>
              <a:rPr lang="de-DE" sz="2500" dirty="0" err="1"/>
              <a:t>department</a:t>
            </a:r>
            <a:r>
              <a:rPr lang="de-DE" sz="2500" dirty="0"/>
              <a:t> </a:t>
            </a:r>
            <a:r>
              <a:rPr lang="de-DE" sz="2500" dirty="0" err="1"/>
              <a:t>of</a:t>
            </a:r>
            <a:r>
              <a:rPr lang="de-DE" sz="2500" dirty="0"/>
              <a:t> </a:t>
            </a:r>
            <a:r>
              <a:rPr lang="de-DE" sz="2500" dirty="0" err="1"/>
              <a:t>the</a:t>
            </a:r>
            <a:r>
              <a:rPr lang="de-DE" sz="2500" dirty="0"/>
              <a:t> </a:t>
            </a:r>
            <a:r>
              <a:rPr lang="de-DE" sz="2500" dirty="0" err="1"/>
              <a:t>new</a:t>
            </a:r>
            <a:r>
              <a:rPr lang="de-DE" sz="2500" dirty="0"/>
              <a:t> </a:t>
            </a:r>
            <a:r>
              <a:rPr lang="de-DE" sz="2500" dirty="0" err="1"/>
              <a:t>doctor</a:t>
            </a:r>
            <a:endParaRPr lang="de-DE" sz="2500" i="1" dirty="0"/>
          </a:p>
          <a:p>
            <a:pPr marL="868581" lvl="1" indent="-457148">
              <a:buFont typeface="+mj-lt"/>
              <a:buAutoNum type="arabicPeriod"/>
            </a:pPr>
            <a:r>
              <a:rPr lang="de-DE" sz="2500" dirty="0" err="1"/>
              <a:t>create</a:t>
            </a:r>
            <a:r>
              <a:rPr lang="de-DE" sz="2500" dirty="0"/>
              <a:t> an </a:t>
            </a:r>
            <a:r>
              <a:rPr lang="de-DE" sz="2500" dirty="0" err="1"/>
              <a:t>object</a:t>
            </a:r>
            <a:r>
              <a:rPr lang="de-DE" sz="2500" dirty="0"/>
              <a:t> </a:t>
            </a:r>
            <a:r>
              <a:rPr lang="de-DE" sz="2500" dirty="0" err="1"/>
              <a:t>from</a:t>
            </a:r>
            <a:r>
              <a:rPr lang="de-DE" sz="2500" dirty="0"/>
              <a:t> </a:t>
            </a:r>
            <a:r>
              <a:rPr lang="de-DE" sz="2500" dirty="0" err="1"/>
              <a:t>the</a:t>
            </a:r>
            <a:r>
              <a:rPr lang="de-DE" sz="2500" dirty="0"/>
              <a:t> </a:t>
            </a:r>
            <a:r>
              <a:rPr lang="de-DE" sz="2500" dirty="0" err="1"/>
              <a:t>class</a:t>
            </a:r>
            <a:r>
              <a:rPr lang="de-DE" sz="2500" dirty="0"/>
              <a:t> </a:t>
            </a:r>
            <a:r>
              <a:rPr lang="de-DE" sz="2500" i="1" dirty="0"/>
              <a:t>GUI</a:t>
            </a:r>
            <a:r>
              <a:rPr lang="de-DE" sz="2500" dirty="0"/>
              <a:t> </a:t>
            </a:r>
            <a:r>
              <a:rPr lang="de-DE" sz="2500" dirty="0" err="1"/>
              <a:t>and</a:t>
            </a:r>
            <a:r>
              <a:rPr lang="de-DE" sz="2500" dirty="0"/>
              <a:t> </a:t>
            </a:r>
            <a:r>
              <a:rPr lang="de-DE" sz="2500" dirty="0" err="1"/>
              <a:t>display</a:t>
            </a:r>
            <a:r>
              <a:rPr lang="de-DE" sz="2500" dirty="0"/>
              <a:t> </a:t>
            </a:r>
            <a:r>
              <a:rPr lang="de-DE" sz="2500" dirty="0" err="1"/>
              <a:t>the</a:t>
            </a:r>
            <a:r>
              <a:rPr lang="de-DE" sz="2500" dirty="0"/>
              <a:t> </a:t>
            </a:r>
            <a:r>
              <a:rPr lang="de-DE" sz="2500" i="1" dirty="0" err="1"/>
              <a:t>doctor</a:t>
            </a:r>
            <a:r>
              <a:rPr lang="de-DE" sz="2500" i="1" dirty="0"/>
              <a:t> </a:t>
            </a:r>
            <a:r>
              <a:rPr lang="de-DE" sz="2500" i="1" dirty="0" err="1"/>
              <a:t>listing</a:t>
            </a:r>
            <a:r>
              <a:rPr lang="de-DE" sz="2500" i="1" dirty="0"/>
              <a:t> </a:t>
            </a:r>
            <a:r>
              <a:rPr lang="de-DE" sz="2500" i="1" dirty="0" err="1"/>
              <a:t>page</a:t>
            </a:r>
            <a:endParaRPr lang="de-DE" sz="2500" i="1" dirty="0"/>
          </a:p>
          <a:p>
            <a:r>
              <a:rPr lang="de-DE" sz="2800" b="1" dirty="0" err="1"/>
              <a:t>view</a:t>
            </a:r>
            <a:r>
              <a:rPr lang="de-DE" sz="2800" b="1" dirty="0"/>
              <a:t> </a:t>
            </a:r>
            <a:r>
              <a:rPr lang="de-DE" sz="2800" b="1" dirty="0" err="1"/>
              <a:t>list</a:t>
            </a:r>
            <a:r>
              <a:rPr lang="de-DE" sz="2800" b="1" dirty="0"/>
              <a:t> </a:t>
            </a:r>
            <a:r>
              <a:rPr lang="de-DE" sz="2800" b="1" dirty="0" err="1"/>
              <a:t>of</a:t>
            </a:r>
            <a:r>
              <a:rPr lang="de-DE" sz="2800" b="1" dirty="0"/>
              <a:t> </a:t>
            </a:r>
            <a:r>
              <a:rPr lang="de-DE" sz="2800" b="1" dirty="0" err="1"/>
              <a:t>doctors</a:t>
            </a:r>
            <a:endParaRPr lang="cs-CZ" sz="2800" dirty="0"/>
          </a:p>
          <a:p>
            <a:pPr marL="868581" lvl="1" indent="-457148">
              <a:buFont typeface="+mj-lt"/>
              <a:buAutoNum type="arabicPeriod"/>
            </a:pPr>
            <a:r>
              <a:rPr lang="de-DE" sz="2500" dirty="0" err="1"/>
              <a:t>create</a:t>
            </a:r>
            <a:r>
              <a:rPr lang="de-DE" sz="2500" dirty="0"/>
              <a:t> an </a:t>
            </a:r>
            <a:r>
              <a:rPr lang="de-DE" sz="2500" dirty="0" err="1"/>
              <a:t>object</a:t>
            </a:r>
            <a:r>
              <a:rPr lang="de-DE" sz="2500" dirty="0"/>
              <a:t> </a:t>
            </a:r>
            <a:r>
              <a:rPr lang="de-DE" sz="2500" dirty="0" err="1"/>
              <a:t>from</a:t>
            </a:r>
            <a:r>
              <a:rPr lang="de-DE" sz="2500" dirty="0"/>
              <a:t> </a:t>
            </a:r>
            <a:r>
              <a:rPr lang="de-DE" sz="2500" dirty="0" err="1"/>
              <a:t>the</a:t>
            </a:r>
            <a:r>
              <a:rPr lang="de-DE" sz="2500" dirty="0"/>
              <a:t> </a:t>
            </a:r>
            <a:r>
              <a:rPr lang="de-DE" sz="2500" dirty="0" err="1"/>
              <a:t>class</a:t>
            </a:r>
            <a:r>
              <a:rPr lang="de-DE" sz="2500" dirty="0"/>
              <a:t> </a:t>
            </a:r>
            <a:r>
              <a:rPr lang="de-DE" sz="2500" i="1" dirty="0"/>
              <a:t>Administrator </a:t>
            </a:r>
            <a:r>
              <a:rPr lang="de-DE" sz="2500" dirty="0" err="1"/>
              <a:t>and</a:t>
            </a:r>
            <a:r>
              <a:rPr lang="de-DE" sz="2500" dirty="0"/>
              <a:t> </a:t>
            </a:r>
            <a:r>
              <a:rPr lang="de-DE" sz="2500" dirty="0" err="1"/>
              <a:t>fetch</a:t>
            </a:r>
            <a:r>
              <a:rPr lang="de-DE" sz="2500" dirty="0"/>
              <a:t> </a:t>
            </a:r>
            <a:r>
              <a:rPr lang="de-DE" sz="2500" dirty="0" err="1"/>
              <a:t>the</a:t>
            </a:r>
            <a:r>
              <a:rPr lang="de-DE" sz="2500" dirty="0"/>
              <a:t> </a:t>
            </a:r>
            <a:r>
              <a:rPr lang="de-DE" sz="2500" dirty="0" err="1"/>
              <a:t>list</a:t>
            </a:r>
            <a:r>
              <a:rPr lang="de-DE" sz="2500" dirty="0"/>
              <a:t> </a:t>
            </a:r>
            <a:r>
              <a:rPr lang="de-DE" sz="2500" dirty="0" err="1"/>
              <a:t>of</a:t>
            </a:r>
            <a:r>
              <a:rPr lang="de-DE" sz="2500" dirty="0"/>
              <a:t> </a:t>
            </a:r>
            <a:r>
              <a:rPr lang="de-DE" sz="2500" dirty="0" err="1"/>
              <a:t>doctors</a:t>
            </a:r>
            <a:endParaRPr lang="de-DE" sz="2500" i="1" dirty="0"/>
          </a:p>
          <a:p>
            <a:pPr marL="868581" lvl="1" indent="-457148">
              <a:buFont typeface="+mj-lt"/>
              <a:buAutoNum type="arabicPeriod"/>
            </a:pPr>
            <a:r>
              <a:rPr lang="de-DE" sz="2500" dirty="0" err="1"/>
              <a:t>create</a:t>
            </a:r>
            <a:r>
              <a:rPr lang="de-DE" sz="2500" dirty="0"/>
              <a:t> an </a:t>
            </a:r>
            <a:r>
              <a:rPr lang="de-DE" sz="2500" dirty="0" err="1"/>
              <a:t>object</a:t>
            </a:r>
            <a:r>
              <a:rPr lang="de-DE" sz="2500" dirty="0"/>
              <a:t> </a:t>
            </a:r>
            <a:r>
              <a:rPr lang="de-DE" sz="2500" dirty="0" err="1"/>
              <a:t>from</a:t>
            </a:r>
            <a:r>
              <a:rPr lang="de-DE" sz="2500" dirty="0"/>
              <a:t> </a:t>
            </a:r>
            <a:r>
              <a:rPr lang="de-DE" sz="2500" dirty="0" err="1"/>
              <a:t>the</a:t>
            </a:r>
            <a:r>
              <a:rPr lang="de-DE" sz="2500" dirty="0"/>
              <a:t> </a:t>
            </a:r>
            <a:r>
              <a:rPr lang="de-DE" sz="2500" dirty="0" err="1"/>
              <a:t>class</a:t>
            </a:r>
            <a:r>
              <a:rPr lang="de-DE" sz="2500" dirty="0"/>
              <a:t> </a:t>
            </a:r>
            <a:r>
              <a:rPr lang="de-DE" sz="2500" i="1" dirty="0"/>
              <a:t>GUI</a:t>
            </a:r>
            <a:r>
              <a:rPr lang="de-DE" sz="2500" dirty="0"/>
              <a:t> </a:t>
            </a:r>
            <a:r>
              <a:rPr lang="de-DE" sz="2500" dirty="0" err="1"/>
              <a:t>and</a:t>
            </a:r>
            <a:r>
              <a:rPr lang="de-DE" sz="2500" dirty="0"/>
              <a:t> </a:t>
            </a:r>
            <a:r>
              <a:rPr lang="de-DE" sz="2500" dirty="0" err="1"/>
              <a:t>display</a:t>
            </a:r>
            <a:r>
              <a:rPr lang="de-DE" sz="2500" dirty="0"/>
              <a:t> </a:t>
            </a:r>
            <a:r>
              <a:rPr lang="de-DE" sz="2500" dirty="0" err="1"/>
              <a:t>the</a:t>
            </a:r>
            <a:r>
              <a:rPr lang="de-DE" sz="2500" dirty="0"/>
              <a:t> </a:t>
            </a:r>
            <a:r>
              <a:rPr lang="de-DE" sz="2500" i="1" dirty="0" err="1"/>
              <a:t>doctors</a:t>
            </a:r>
            <a:r>
              <a:rPr lang="de-DE" sz="2500" i="1" dirty="0"/>
              <a:t> </a:t>
            </a:r>
            <a:r>
              <a:rPr lang="de-DE" sz="2500" i="1" dirty="0" err="1"/>
              <a:t>listing</a:t>
            </a:r>
            <a:r>
              <a:rPr lang="de-DE" sz="2500" i="1" dirty="0"/>
              <a:t> </a:t>
            </a:r>
            <a:r>
              <a:rPr lang="de-DE" sz="2500" i="1" dirty="0" err="1"/>
              <a:t>page</a:t>
            </a:r>
            <a:endParaRPr lang="cs-CZ" sz="2500" i="1" dirty="0"/>
          </a:p>
        </p:txBody>
      </p:sp>
      <p:sp>
        <p:nvSpPr>
          <p:cNvPr id="3" name="Title 2"/>
          <p:cNvSpPr>
            <a:spLocks noGrp="1"/>
          </p:cNvSpPr>
          <p:nvPr>
            <p:ph type="title"/>
          </p:nvPr>
        </p:nvSpPr>
        <p:spPr/>
        <p:txBody>
          <a:bodyPr/>
          <a:lstStyle/>
          <a:p>
            <a:r>
              <a:rPr lang="de-DE" sz="3200" dirty="0"/>
              <a:t>System design – </a:t>
            </a:r>
            <a:r>
              <a:rPr lang="de-DE" sz="3200" dirty="0" err="1"/>
              <a:t>application</a:t>
            </a:r>
            <a:r>
              <a:rPr lang="de-DE" sz="3200" dirty="0"/>
              <a:t> </a:t>
            </a:r>
            <a:r>
              <a:rPr lang="de-DE" sz="3200" dirty="0" err="1"/>
              <a:t>logic</a:t>
            </a:r>
            <a:r>
              <a:rPr lang="de-DE" sz="3200" dirty="0"/>
              <a:t> - </a:t>
            </a:r>
            <a:r>
              <a:rPr lang="de-DE" sz="3200" dirty="0" err="1"/>
              <a:t>administrator</a:t>
            </a:r>
            <a:endParaRPr lang="cs-CZ" sz="3200" dirty="0"/>
          </a:p>
        </p:txBody>
      </p:sp>
      <p:pic>
        <p:nvPicPr>
          <p:cNvPr id="4" name="Picture 8" descr="http://yuml.me/diagram/class/b215f8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3600" y="1581151"/>
            <a:ext cx="3200400" cy="2209800"/>
          </a:xfrm>
          <a:prstGeom prst="rect">
            <a:avLst/>
          </a:prstGeom>
          <a:noFill/>
          <a:ln w="28575">
            <a:solidFill>
              <a:srgbClr val="00B05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7306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 descr="E:\Studia\Rok V\sem II S2\Information Systems in Health Care\Project\Part I     Analysis\sequence diagrams\admin\login.png"/>
          <p:cNvPicPr/>
          <p:nvPr/>
        </p:nvPicPr>
        <p:blipFill>
          <a:blip r:embed="rId2" cstate="print"/>
          <a:srcRect/>
          <a:stretch>
            <a:fillRect/>
          </a:stretch>
        </p:blipFill>
        <p:spPr bwMode="auto">
          <a:xfrm>
            <a:off x="1690687" y="505777"/>
            <a:ext cx="5762625" cy="4131945"/>
          </a:xfrm>
          <a:prstGeom prst="rect">
            <a:avLst/>
          </a:prstGeom>
          <a:noFill/>
          <a:ln w="9525">
            <a:noFill/>
            <a:miter lim="800000"/>
            <a:headEnd/>
            <a:tailEnd/>
          </a:ln>
        </p:spPr>
      </p:pic>
    </p:spTree>
    <p:extLst>
      <p:ext uri="{BB962C8B-B14F-4D97-AF65-F5344CB8AC3E}">
        <p14:creationId xmlns:p14="http://schemas.microsoft.com/office/powerpoint/2010/main" val="1357528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2" descr="E:\Studia\Rok V\sem II S2\Information Systems in Health Care\Project\Part I     Analysis\sequence diagrams\admin\new department.png"/>
          <p:cNvPicPr/>
          <p:nvPr/>
        </p:nvPicPr>
        <p:blipFill>
          <a:blip r:embed="rId2" cstate="print"/>
          <a:srcRect/>
          <a:stretch>
            <a:fillRect/>
          </a:stretch>
        </p:blipFill>
        <p:spPr bwMode="auto">
          <a:xfrm>
            <a:off x="1695132" y="479742"/>
            <a:ext cx="5753735" cy="4184015"/>
          </a:xfrm>
          <a:prstGeom prst="rect">
            <a:avLst/>
          </a:prstGeom>
          <a:noFill/>
          <a:ln w="9525">
            <a:noFill/>
            <a:miter lim="800000"/>
            <a:headEnd/>
            <a:tailEnd/>
          </a:ln>
        </p:spPr>
      </p:pic>
    </p:spTree>
    <p:extLst>
      <p:ext uri="{BB962C8B-B14F-4D97-AF65-F5344CB8AC3E}">
        <p14:creationId xmlns:p14="http://schemas.microsoft.com/office/powerpoint/2010/main" val="441275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4" descr="E:\Studia\Rok V\sem II S2\Information Systems in Health Care\Project\Part I     Analysis\sequence diagrams\admin\view departments list.png"/>
          <p:cNvPicPr/>
          <p:nvPr/>
        </p:nvPicPr>
        <p:blipFill>
          <a:blip r:embed="rId2" cstate="print"/>
          <a:srcRect/>
          <a:stretch>
            <a:fillRect/>
          </a:stretch>
        </p:blipFill>
        <p:spPr bwMode="auto">
          <a:xfrm>
            <a:off x="1695132" y="635000"/>
            <a:ext cx="5753735" cy="3873500"/>
          </a:xfrm>
          <a:prstGeom prst="rect">
            <a:avLst/>
          </a:prstGeom>
          <a:noFill/>
          <a:ln w="9525">
            <a:noFill/>
            <a:miter lim="800000"/>
            <a:headEnd/>
            <a:tailEnd/>
          </a:ln>
        </p:spPr>
      </p:pic>
    </p:spTree>
    <p:extLst>
      <p:ext uri="{BB962C8B-B14F-4D97-AF65-F5344CB8AC3E}">
        <p14:creationId xmlns:p14="http://schemas.microsoft.com/office/powerpoint/2010/main" val="2077340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18110"/>
            <a:ext cx="8153400" cy="472440"/>
          </a:xfrm>
        </p:spPr>
        <p:txBody>
          <a:bodyPr/>
          <a:lstStyle/>
          <a:p>
            <a:r>
              <a:rPr lang="de-DE" dirty="0"/>
              <a:t>Schedule</a:t>
            </a:r>
            <a:endParaRPr lang="cs-CZ" dirty="0"/>
          </a:p>
        </p:txBody>
      </p:sp>
      <p:sp>
        <p:nvSpPr>
          <p:cNvPr id="5" name="Content Placeholder 4"/>
          <p:cNvSpPr>
            <a:spLocks noGrp="1"/>
          </p:cNvSpPr>
          <p:nvPr>
            <p:ph sz="quarter" idx="13"/>
          </p:nvPr>
        </p:nvSpPr>
        <p:spPr>
          <a:xfrm>
            <a:off x="609600" y="819151"/>
            <a:ext cx="7924800" cy="3802025"/>
          </a:xfrm>
        </p:spPr>
        <p:txBody>
          <a:bodyPr>
            <a:normAutofit lnSpcReduction="10000"/>
          </a:bodyPr>
          <a:lstStyle/>
          <a:p>
            <a:pPr marL="514292" indent="-514292">
              <a:buFont typeface="+mj-lt"/>
              <a:buAutoNum type="arabicPeriod"/>
            </a:pPr>
            <a:r>
              <a:rPr lang="de-DE" sz="3200" b="1" dirty="0"/>
              <a:t>Analysis </a:t>
            </a:r>
            <a:r>
              <a:rPr lang="de-DE" sz="3200" b="1" dirty="0" err="1"/>
              <a:t>of</a:t>
            </a:r>
            <a:r>
              <a:rPr lang="de-DE" sz="3200" b="1" dirty="0"/>
              <a:t> </a:t>
            </a:r>
            <a:r>
              <a:rPr lang="de-DE" sz="3200" b="1" dirty="0" err="1"/>
              <a:t>software</a:t>
            </a:r>
            <a:r>
              <a:rPr lang="de-DE" sz="3200" b="1" dirty="0"/>
              <a:t> </a:t>
            </a:r>
            <a:r>
              <a:rPr lang="de-DE" sz="3200" b="1" dirty="0" err="1"/>
              <a:t>systems</a:t>
            </a:r>
            <a:endParaRPr lang="cs-CZ" sz="3200" b="1" dirty="0"/>
          </a:p>
          <a:p>
            <a:pPr marL="834295" lvl="1" indent="-514292">
              <a:buFont typeface="+mj-lt"/>
              <a:buAutoNum type="alphaLcParenR"/>
            </a:pPr>
            <a:r>
              <a:rPr lang="de-DE" dirty="0"/>
              <a:t>Software </a:t>
            </a:r>
            <a:r>
              <a:rPr lang="de-DE" dirty="0" err="1"/>
              <a:t>development</a:t>
            </a:r>
            <a:r>
              <a:rPr lang="de-DE" dirty="0"/>
              <a:t> </a:t>
            </a:r>
            <a:r>
              <a:rPr lang="de-DE" dirty="0" err="1"/>
              <a:t>process</a:t>
            </a:r>
            <a:endParaRPr lang="cs-CZ" dirty="0"/>
          </a:p>
          <a:p>
            <a:pPr marL="834295" lvl="1" indent="-514292">
              <a:buFont typeface="+mj-lt"/>
              <a:buAutoNum type="alphaLcParenR"/>
            </a:pPr>
            <a:r>
              <a:rPr lang="de-DE" dirty="0" err="1"/>
              <a:t>Requirements</a:t>
            </a:r>
            <a:r>
              <a:rPr lang="de-DE" dirty="0"/>
              <a:t> </a:t>
            </a:r>
            <a:r>
              <a:rPr lang="de-DE" dirty="0" err="1"/>
              <a:t>analysis</a:t>
            </a:r>
            <a:r>
              <a:rPr lang="de-DE" dirty="0"/>
              <a:t> </a:t>
            </a:r>
            <a:r>
              <a:rPr lang="de-DE" dirty="0" err="1"/>
              <a:t>with</a:t>
            </a:r>
            <a:r>
              <a:rPr lang="de-DE" dirty="0"/>
              <a:t> UML</a:t>
            </a:r>
            <a:endParaRPr lang="cs-CZ" dirty="0"/>
          </a:p>
          <a:p>
            <a:pPr marL="834295" lvl="1" indent="-514292">
              <a:buFont typeface="+mj-lt"/>
              <a:buAutoNum type="alphaLcParenR"/>
            </a:pPr>
            <a:r>
              <a:rPr lang="de-DE" dirty="0" err="1"/>
              <a:t>Object-oriented</a:t>
            </a:r>
            <a:r>
              <a:rPr lang="de-DE" dirty="0"/>
              <a:t> </a:t>
            </a:r>
            <a:r>
              <a:rPr lang="de-DE" dirty="0" err="1"/>
              <a:t>modeling</a:t>
            </a:r>
            <a:r>
              <a:rPr lang="de-DE" dirty="0"/>
              <a:t> </a:t>
            </a:r>
            <a:r>
              <a:rPr lang="de-DE" dirty="0" err="1"/>
              <a:t>with</a:t>
            </a:r>
            <a:r>
              <a:rPr lang="de-DE" dirty="0"/>
              <a:t> UML</a:t>
            </a:r>
            <a:endParaRPr lang="cs-CZ" dirty="0"/>
          </a:p>
          <a:p>
            <a:pPr marL="514292" indent="-514292">
              <a:buFont typeface="+mj-lt"/>
              <a:buAutoNum type="arabicPeriod"/>
            </a:pPr>
            <a:r>
              <a:rPr lang="de-DE" sz="2800" b="1" dirty="0"/>
              <a:t>Design </a:t>
            </a:r>
            <a:r>
              <a:rPr lang="de-DE" sz="2800" b="1" dirty="0" err="1"/>
              <a:t>of</a:t>
            </a:r>
            <a:r>
              <a:rPr lang="de-DE" sz="2800" b="1" dirty="0"/>
              <a:t> </a:t>
            </a:r>
            <a:r>
              <a:rPr lang="de-DE" sz="2800" b="1" dirty="0" err="1"/>
              <a:t>software</a:t>
            </a:r>
            <a:r>
              <a:rPr lang="de-DE" sz="2800" b="1" dirty="0"/>
              <a:t> </a:t>
            </a:r>
            <a:r>
              <a:rPr lang="de-DE" sz="2800" b="1" dirty="0" err="1"/>
              <a:t>systems</a:t>
            </a:r>
            <a:endParaRPr lang="cs-CZ" sz="2800" b="1" dirty="0"/>
          </a:p>
          <a:p>
            <a:pPr marL="834295" lvl="1" indent="-514292">
              <a:buFont typeface="+mj-lt"/>
              <a:buAutoNum type="alphaLcParenR"/>
            </a:pPr>
            <a:r>
              <a:rPr lang="de-DE" sz="2800" dirty="0"/>
              <a:t>Software </a:t>
            </a:r>
            <a:r>
              <a:rPr lang="de-DE" sz="2800" dirty="0" err="1"/>
              <a:t>architecture</a:t>
            </a:r>
            <a:endParaRPr lang="cs-CZ" sz="3200" dirty="0"/>
          </a:p>
          <a:p>
            <a:pPr marL="834295" lvl="1" indent="-514292">
              <a:buFont typeface="+mj-lt"/>
              <a:buAutoNum type="alphaLcParenR"/>
            </a:pPr>
            <a:r>
              <a:rPr lang="de-DE" sz="2800" dirty="0"/>
              <a:t>User </a:t>
            </a:r>
            <a:r>
              <a:rPr lang="de-DE" sz="2800" dirty="0" err="1"/>
              <a:t>interface</a:t>
            </a:r>
            <a:r>
              <a:rPr lang="de-DE" sz="2800" dirty="0"/>
              <a:t> design</a:t>
            </a:r>
            <a:endParaRPr lang="cs-CZ" sz="2800" dirty="0"/>
          </a:p>
          <a:p>
            <a:pPr marL="834295" lvl="1" indent="-514292">
              <a:buFont typeface="+mj-lt"/>
              <a:buAutoNum type="alphaLcParenR"/>
            </a:pPr>
            <a:r>
              <a:rPr lang="de-DE" sz="2800" dirty="0"/>
              <a:t>Design </a:t>
            </a:r>
            <a:r>
              <a:rPr lang="de-DE" sz="2800" dirty="0" err="1"/>
              <a:t>of</a:t>
            </a:r>
            <a:r>
              <a:rPr lang="de-DE" sz="2800" dirty="0"/>
              <a:t> </a:t>
            </a:r>
            <a:r>
              <a:rPr lang="de-DE" sz="2800" dirty="0" err="1"/>
              <a:t>computing</a:t>
            </a:r>
            <a:r>
              <a:rPr lang="de-DE" sz="2800" dirty="0"/>
              <a:t> </a:t>
            </a:r>
            <a:r>
              <a:rPr lang="de-DE" sz="2800" dirty="0" err="1"/>
              <a:t>logic</a:t>
            </a:r>
            <a:endParaRPr lang="cs-CZ" sz="2800" dirty="0"/>
          </a:p>
        </p:txBody>
      </p:sp>
    </p:spTree>
    <p:extLst>
      <p:ext uri="{BB962C8B-B14F-4D97-AF65-F5344CB8AC3E}">
        <p14:creationId xmlns:p14="http://schemas.microsoft.com/office/powerpoint/2010/main" val="4198682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3" descr="E:\Studia\Rok V\sem II S2\Information Systems in Health Care\Project\Part I     Analysis\sequence diagrams\admin\new doctor.png"/>
          <p:cNvPicPr/>
          <p:nvPr/>
        </p:nvPicPr>
        <p:blipFill>
          <a:blip r:embed="rId2" cstate="print"/>
          <a:srcRect/>
          <a:stretch>
            <a:fillRect/>
          </a:stretch>
        </p:blipFill>
        <p:spPr bwMode="auto">
          <a:xfrm>
            <a:off x="1690687" y="229552"/>
            <a:ext cx="5762625" cy="4684395"/>
          </a:xfrm>
          <a:prstGeom prst="rect">
            <a:avLst/>
          </a:prstGeom>
          <a:noFill/>
          <a:ln w="9525">
            <a:noFill/>
            <a:miter lim="800000"/>
            <a:headEnd/>
            <a:tailEnd/>
          </a:ln>
        </p:spPr>
      </p:pic>
    </p:spTree>
    <p:extLst>
      <p:ext uri="{BB962C8B-B14F-4D97-AF65-F5344CB8AC3E}">
        <p14:creationId xmlns:p14="http://schemas.microsoft.com/office/powerpoint/2010/main" val="6507263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5" descr="E:\Studia\Rok V\sem II S2\Information Systems in Health Care\Project\Part I     Analysis\sequence diagrams\admin\view doctors list.png"/>
          <p:cNvPicPr/>
          <p:nvPr/>
        </p:nvPicPr>
        <p:blipFill>
          <a:blip r:embed="rId2" cstate="print"/>
          <a:srcRect/>
          <a:stretch>
            <a:fillRect/>
          </a:stretch>
        </p:blipFill>
        <p:spPr bwMode="auto">
          <a:xfrm>
            <a:off x="1695132" y="402272"/>
            <a:ext cx="5753735" cy="4338955"/>
          </a:xfrm>
          <a:prstGeom prst="rect">
            <a:avLst/>
          </a:prstGeom>
          <a:noFill/>
          <a:ln w="9525">
            <a:noFill/>
            <a:miter lim="800000"/>
            <a:headEnd/>
            <a:tailEnd/>
          </a:ln>
        </p:spPr>
      </p:pic>
    </p:spTree>
    <p:extLst>
      <p:ext uri="{BB962C8B-B14F-4D97-AF65-F5344CB8AC3E}">
        <p14:creationId xmlns:p14="http://schemas.microsoft.com/office/powerpoint/2010/main" val="1784960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0" y="609212"/>
            <a:ext cx="9144000" cy="4648200"/>
          </a:xfrm>
        </p:spPr>
        <p:txBody>
          <a:bodyPr>
            <a:normAutofit fontScale="32500" lnSpcReduction="20000"/>
          </a:bodyPr>
          <a:lstStyle/>
          <a:p>
            <a:r>
              <a:rPr lang="de-DE" sz="2800" b="1" dirty="0" err="1"/>
              <a:t>create</a:t>
            </a:r>
            <a:r>
              <a:rPr lang="de-DE" sz="2800" b="1" dirty="0"/>
              <a:t> a </a:t>
            </a:r>
            <a:r>
              <a:rPr lang="de-DE" sz="2800" b="1" dirty="0" err="1"/>
              <a:t>new</a:t>
            </a:r>
            <a:r>
              <a:rPr lang="de-DE" sz="2800" b="1" dirty="0"/>
              <a:t> </a:t>
            </a:r>
            <a:r>
              <a:rPr lang="de-DE" sz="2800" b="1" dirty="0" err="1"/>
              <a:t>patient</a:t>
            </a:r>
            <a:endParaRPr lang="cs-CZ" sz="2800" dirty="0"/>
          </a:p>
          <a:p>
            <a:pPr marL="868581" lvl="1" indent="-457148">
              <a:buFont typeface="+mj-lt"/>
              <a:buAutoNum type="arabicPeriod"/>
            </a:pPr>
            <a:r>
              <a:rPr lang="de-DE" sz="2500" dirty="0" err="1"/>
              <a:t>create</a:t>
            </a:r>
            <a:r>
              <a:rPr lang="de-DE" sz="2500" dirty="0"/>
              <a:t> an </a:t>
            </a:r>
            <a:r>
              <a:rPr lang="de-DE" sz="2500" dirty="0" err="1"/>
              <a:t>object</a:t>
            </a:r>
            <a:r>
              <a:rPr lang="de-DE" sz="2500" dirty="0"/>
              <a:t> </a:t>
            </a:r>
            <a:r>
              <a:rPr lang="de-DE" sz="2500" dirty="0" err="1"/>
              <a:t>from</a:t>
            </a:r>
            <a:r>
              <a:rPr lang="de-DE" sz="2500" dirty="0"/>
              <a:t> </a:t>
            </a:r>
            <a:r>
              <a:rPr lang="de-DE" sz="2500" dirty="0" err="1"/>
              <a:t>the</a:t>
            </a:r>
            <a:r>
              <a:rPr lang="de-DE" sz="2500" dirty="0"/>
              <a:t> </a:t>
            </a:r>
            <a:r>
              <a:rPr lang="de-DE" sz="2500" dirty="0" err="1"/>
              <a:t>class</a:t>
            </a:r>
            <a:r>
              <a:rPr lang="de-DE" sz="2500" dirty="0"/>
              <a:t> </a:t>
            </a:r>
            <a:r>
              <a:rPr lang="de-DE" sz="2500" i="1" dirty="0"/>
              <a:t>GUI</a:t>
            </a:r>
            <a:r>
              <a:rPr lang="de-DE" sz="2500" dirty="0"/>
              <a:t> </a:t>
            </a:r>
            <a:r>
              <a:rPr lang="de-DE" sz="2500" dirty="0" err="1"/>
              <a:t>and</a:t>
            </a:r>
            <a:r>
              <a:rPr lang="de-DE" sz="2500" dirty="0"/>
              <a:t> </a:t>
            </a:r>
            <a:r>
              <a:rPr lang="de-DE" sz="2500" dirty="0" err="1"/>
              <a:t>display</a:t>
            </a:r>
            <a:r>
              <a:rPr lang="de-DE" sz="2500" dirty="0"/>
              <a:t> </a:t>
            </a:r>
            <a:r>
              <a:rPr lang="de-DE" sz="2500" dirty="0" err="1"/>
              <a:t>the</a:t>
            </a:r>
            <a:r>
              <a:rPr lang="de-DE" sz="2500" dirty="0"/>
              <a:t> </a:t>
            </a:r>
            <a:r>
              <a:rPr lang="de-DE" sz="2500" i="1" dirty="0" err="1"/>
              <a:t>patient</a:t>
            </a:r>
            <a:r>
              <a:rPr lang="de-DE" sz="2500" i="1" dirty="0"/>
              <a:t> </a:t>
            </a:r>
            <a:r>
              <a:rPr lang="de-DE" sz="2500" i="1" dirty="0" err="1"/>
              <a:t>creation</a:t>
            </a:r>
            <a:r>
              <a:rPr lang="de-DE" sz="2500" i="1" dirty="0"/>
              <a:t> form</a:t>
            </a:r>
          </a:p>
          <a:p>
            <a:pPr marL="868581" lvl="1" indent="-457148">
              <a:buFont typeface="+mj-lt"/>
              <a:buAutoNum type="arabicPeriod"/>
            </a:pPr>
            <a:r>
              <a:rPr lang="de-DE" sz="2500" dirty="0" err="1"/>
              <a:t>get</a:t>
            </a:r>
            <a:r>
              <a:rPr lang="de-DE" sz="2500" dirty="0"/>
              <a:t> </a:t>
            </a:r>
            <a:r>
              <a:rPr lang="de-DE" sz="2500" dirty="0" err="1"/>
              <a:t>the</a:t>
            </a:r>
            <a:r>
              <a:rPr lang="de-DE" sz="2500" dirty="0"/>
              <a:t> </a:t>
            </a:r>
            <a:r>
              <a:rPr lang="de-DE" sz="2500" dirty="0" err="1"/>
              <a:t>patient</a:t>
            </a:r>
            <a:r>
              <a:rPr lang="de-DE" sz="2500" dirty="0"/>
              <a:t> </a:t>
            </a:r>
            <a:r>
              <a:rPr lang="de-DE" sz="2500" dirty="0" err="1"/>
              <a:t>name</a:t>
            </a:r>
            <a:r>
              <a:rPr lang="de-DE" sz="2500" dirty="0"/>
              <a:t>, </a:t>
            </a:r>
            <a:r>
              <a:rPr lang="de-DE" sz="2500" dirty="0" err="1"/>
              <a:t>age</a:t>
            </a:r>
            <a:r>
              <a:rPr lang="de-DE" sz="2500" dirty="0"/>
              <a:t>, </a:t>
            </a:r>
            <a:r>
              <a:rPr lang="de-DE" sz="2500" dirty="0" err="1"/>
              <a:t>birth</a:t>
            </a:r>
            <a:r>
              <a:rPr lang="de-DE" sz="2500" dirty="0"/>
              <a:t> </a:t>
            </a:r>
            <a:r>
              <a:rPr lang="de-DE" sz="2500" dirty="0" err="1"/>
              <a:t>number</a:t>
            </a:r>
            <a:r>
              <a:rPr lang="de-DE" sz="2500" dirty="0"/>
              <a:t> </a:t>
            </a:r>
            <a:r>
              <a:rPr lang="de-DE" sz="2500" dirty="0" err="1"/>
              <a:t>from</a:t>
            </a:r>
            <a:r>
              <a:rPr lang="de-DE" sz="2500" dirty="0"/>
              <a:t> </a:t>
            </a:r>
            <a:r>
              <a:rPr lang="de-DE" sz="2500" dirty="0" err="1"/>
              <a:t>the</a:t>
            </a:r>
            <a:r>
              <a:rPr lang="de-DE" sz="2500" dirty="0"/>
              <a:t> </a:t>
            </a:r>
            <a:r>
              <a:rPr lang="de-DE" sz="2500" i="1" dirty="0" err="1"/>
              <a:t>patient</a:t>
            </a:r>
            <a:r>
              <a:rPr lang="de-DE" sz="2500" i="1" dirty="0"/>
              <a:t> </a:t>
            </a:r>
            <a:r>
              <a:rPr lang="de-DE" sz="2500" i="1" dirty="0" err="1"/>
              <a:t>creation</a:t>
            </a:r>
            <a:r>
              <a:rPr lang="de-DE" sz="2500" i="1" dirty="0"/>
              <a:t> form</a:t>
            </a:r>
          </a:p>
          <a:p>
            <a:pPr marL="868581" lvl="1" indent="-457148">
              <a:buFont typeface="+mj-lt"/>
              <a:buAutoNum type="arabicPeriod"/>
            </a:pPr>
            <a:r>
              <a:rPr lang="de-DE" sz="2500" dirty="0" err="1"/>
              <a:t>create</a:t>
            </a:r>
            <a:r>
              <a:rPr lang="de-DE" sz="2500" dirty="0"/>
              <a:t> an </a:t>
            </a:r>
            <a:r>
              <a:rPr lang="de-DE" sz="2500" dirty="0" err="1"/>
              <a:t>object</a:t>
            </a:r>
            <a:r>
              <a:rPr lang="de-DE" sz="2500" dirty="0"/>
              <a:t> </a:t>
            </a:r>
            <a:r>
              <a:rPr lang="de-DE" sz="2500" dirty="0" err="1"/>
              <a:t>from</a:t>
            </a:r>
            <a:r>
              <a:rPr lang="de-DE" sz="2500" dirty="0"/>
              <a:t> </a:t>
            </a:r>
            <a:r>
              <a:rPr lang="de-DE" sz="2500" dirty="0" err="1"/>
              <a:t>the</a:t>
            </a:r>
            <a:r>
              <a:rPr lang="de-DE" sz="2500" dirty="0"/>
              <a:t> </a:t>
            </a:r>
            <a:r>
              <a:rPr lang="de-DE" sz="2500" dirty="0" err="1"/>
              <a:t>class</a:t>
            </a:r>
            <a:r>
              <a:rPr lang="de-DE" sz="2500" dirty="0"/>
              <a:t> </a:t>
            </a:r>
            <a:r>
              <a:rPr lang="de-DE" sz="2500" i="1" dirty="0" err="1"/>
              <a:t>Doctor</a:t>
            </a:r>
            <a:r>
              <a:rPr lang="de-DE" sz="2500" i="1" dirty="0"/>
              <a:t> </a:t>
            </a:r>
            <a:r>
              <a:rPr lang="de-DE" sz="2500" dirty="0" err="1"/>
              <a:t>and</a:t>
            </a:r>
            <a:r>
              <a:rPr lang="de-DE" sz="2500" dirty="0"/>
              <a:t> </a:t>
            </a:r>
            <a:r>
              <a:rPr lang="de-DE" sz="2500" dirty="0" err="1"/>
              <a:t>store</a:t>
            </a:r>
            <a:r>
              <a:rPr lang="de-DE" sz="2500" dirty="0"/>
              <a:t> </a:t>
            </a:r>
            <a:r>
              <a:rPr lang="de-DE" sz="2500" dirty="0" err="1"/>
              <a:t>the</a:t>
            </a:r>
            <a:r>
              <a:rPr lang="de-DE" sz="2500" dirty="0"/>
              <a:t> </a:t>
            </a:r>
            <a:r>
              <a:rPr lang="de-DE" sz="2500" dirty="0" err="1"/>
              <a:t>name</a:t>
            </a:r>
            <a:r>
              <a:rPr lang="de-DE" sz="2500" dirty="0"/>
              <a:t>, </a:t>
            </a:r>
            <a:r>
              <a:rPr lang="de-DE" sz="2500" dirty="0" err="1"/>
              <a:t>age</a:t>
            </a:r>
            <a:r>
              <a:rPr lang="de-DE" sz="2500" dirty="0"/>
              <a:t>, </a:t>
            </a:r>
            <a:r>
              <a:rPr lang="de-DE" sz="2500" dirty="0" err="1"/>
              <a:t>birth</a:t>
            </a:r>
            <a:r>
              <a:rPr lang="de-DE" sz="2500" dirty="0"/>
              <a:t> </a:t>
            </a:r>
            <a:r>
              <a:rPr lang="de-DE" sz="2500" dirty="0" err="1"/>
              <a:t>number</a:t>
            </a:r>
            <a:r>
              <a:rPr lang="de-DE" sz="2500" dirty="0"/>
              <a:t> </a:t>
            </a:r>
            <a:r>
              <a:rPr lang="de-DE" sz="2500" dirty="0" err="1"/>
              <a:t>for</a:t>
            </a:r>
            <a:r>
              <a:rPr lang="de-DE" sz="2500" dirty="0"/>
              <a:t> </a:t>
            </a:r>
            <a:r>
              <a:rPr lang="de-DE" sz="2500" dirty="0" err="1"/>
              <a:t>the</a:t>
            </a:r>
            <a:r>
              <a:rPr lang="de-DE" sz="2500" dirty="0"/>
              <a:t> </a:t>
            </a:r>
            <a:r>
              <a:rPr lang="de-DE" sz="2500" dirty="0" err="1"/>
              <a:t>new</a:t>
            </a:r>
            <a:r>
              <a:rPr lang="de-DE" sz="2500" dirty="0"/>
              <a:t> </a:t>
            </a:r>
            <a:r>
              <a:rPr lang="de-DE" sz="2500" dirty="0" err="1"/>
              <a:t>patient</a:t>
            </a:r>
            <a:endParaRPr lang="de-DE" sz="2500" i="1" dirty="0"/>
          </a:p>
          <a:p>
            <a:pPr marL="868581" lvl="1" indent="-457148">
              <a:buFont typeface="+mj-lt"/>
              <a:buAutoNum type="arabicPeriod"/>
            </a:pPr>
            <a:r>
              <a:rPr lang="de-DE" sz="2500" dirty="0" err="1"/>
              <a:t>create</a:t>
            </a:r>
            <a:r>
              <a:rPr lang="de-DE" sz="2500" dirty="0"/>
              <a:t> an </a:t>
            </a:r>
            <a:r>
              <a:rPr lang="de-DE" sz="2500" dirty="0" err="1"/>
              <a:t>object</a:t>
            </a:r>
            <a:r>
              <a:rPr lang="de-DE" sz="2500" dirty="0"/>
              <a:t> </a:t>
            </a:r>
            <a:r>
              <a:rPr lang="de-DE" sz="2500" dirty="0" err="1"/>
              <a:t>from</a:t>
            </a:r>
            <a:r>
              <a:rPr lang="de-DE" sz="2500" dirty="0"/>
              <a:t> </a:t>
            </a:r>
            <a:r>
              <a:rPr lang="de-DE" sz="2500" dirty="0" err="1"/>
              <a:t>the</a:t>
            </a:r>
            <a:r>
              <a:rPr lang="de-DE" sz="2500" dirty="0"/>
              <a:t> </a:t>
            </a:r>
            <a:r>
              <a:rPr lang="de-DE" sz="2500" dirty="0" err="1"/>
              <a:t>class</a:t>
            </a:r>
            <a:r>
              <a:rPr lang="de-DE" sz="2500" dirty="0"/>
              <a:t> </a:t>
            </a:r>
            <a:r>
              <a:rPr lang="de-DE" sz="2500" i="1" dirty="0"/>
              <a:t>GUI</a:t>
            </a:r>
            <a:r>
              <a:rPr lang="de-DE" sz="2500" dirty="0"/>
              <a:t> </a:t>
            </a:r>
            <a:r>
              <a:rPr lang="de-DE" sz="2500" dirty="0" err="1"/>
              <a:t>and</a:t>
            </a:r>
            <a:r>
              <a:rPr lang="de-DE" sz="2500" dirty="0"/>
              <a:t> </a:t>
            </a:r>
            <a:r>
              <a:rPr lang="de-DE" sz="2500" dirty="0" err="1"/>
              <a:t>display</a:t>
            </a:r>
            <a:r>
              <a:rPr lang="de-DE" sz="2500" dirty="0"/>
              <a:t> </a:t>
            </a:r>
            <a:r>
              <a:rPr lang="de-DE" sz="2500" dirty="0" err="1"/>
              <a:t>the</a:t>
            </a:r>
            <a:r>
              <a:rPr lang="de-DE" sz="2500" dirty="0"/>
              <a:t> </a:t>
            </a:r>
            <a:r>
              <a:rPr lang="de-DE" sz="2500" i="1" dirty="0" err="1"/>
              <a:t>patients</a:t>
            </a:r>
            <a:r>
              <a:rPr lang="de-DE" sz="2500" i="1" dirty="0"/>
              <a:t> </a:t>
            </a:r>
            <a:r>
              <a:rPr lang="de-DE" sz="2500" i="1" dirty="0" err="1"/>
              <a:t>listing</a:t>
            </a:r>
            <a:r>
              <a:rPr lang="de-DE" sz="2500" i="1" dirty="0"/>
              <a:t> </a:t>
            </a:r>
            <a:r>
              <a:rPr lang="de-DE" sz="2500" i="1" dirty="0" err="1"/>
              <a:t>page</a:t>
            </a:r>
            <a:endParaRPr lang="de-DE" sz="2500" i="1" dirty="0"/>
          </a:p>
          <a:p>
            <a:r>
              <a:rPr lang="de-DE" sz="2800" b="1" dirty="0" err="1"/>
              <a:t>view</a:t>
            </a:r>
            <a:r>
              <a:rPr lang="de-DE" sz="2800" b="1" dirty="0"/>
              <a:t> </a:t>
            </a:r>
            <a:r>
              <a:rPr lang="de-DE" sz="2800" b="1" dirty="0" err="1"/>
              <a:t>list</a:t>
            </a:r>
            <a:r>
              <a:rPr lang="de-DE" sz="2800" b="1" dirty="0"/>
              <a:t> </a:t>
            </a:r>
            <a:r>
              <a:rPr lang="de-DE" sz="2800" b="1" dirty="0" err="1"/>
              <a:t>of</a:t>
            </a:r>
            <a:r>
              <a:rPr lang="de-DE" sz="2800" b="1" dirty="0"/>
              <a:t> </a:t>
            </a:r>
            <a:r>
              <a:rPr lang="de-DE" sz="2800" b="1" dirty="0" err="1"/>
              <a:t>patients</a:t>
            </a:r>
            <a:endParaRPr lang="cs-CZ" sz="2800" dirty="0"/>
          </a:p>
          <a:p>
            <a:pPr marL="868581" lvl="1" indent="-457148">
              <a:buFont typeface="+mj-lt"/>
              <a:buAutoNum type="arabicPeriod"/>
            </a:pPr>
            <a:r>
              <a:rPr lang="de-DE" sz="2500" dirty="0" err="1"/>
              <a:t>create</a:t>
            </a:r>
            <a:r>
              <a:rPr lang="de-DE" sz="2500" dirty="0"/>
              <a:t> an </a:t>
            </a:r>
            <a:r>
              <a:rPr lang="de-DE" sz="2500" dirty="0" err="1"/>
              <a:t>object</a:t>
            </a:r>
            <a:r>
              <a:rPr lang="de-DE" sz="2500" dirty="0"/>
              <a:t> </a:t>
            </a:r>
            <a:r>
              <a:rPr lang="de-DE" sz="2500" dirty="0" err="1"/>
              <a:t>from</a:t>
            </a:r>
            <a:r>
              <a:rPr lang="de-DE" sz="2500" dirty="0"/>
              <a:t> </a:t>
            </a:r>
            <a:r>
              <a:rPr lang="de-DE" sz="2500" dirty="0" err="1"/>
              <a:t>the</a:t>
            </a:r>
            <a:r>
              <a:rPr lang="de-DE" sz="2500" dirty="0"/>
              <a:t> </a:t>
            </a:r>
            <a:r>
              <a:rPr lang="de-DE" sz="2500" dirty="0" err="1"/>
              <a:t>class</a:t>
            </a:r>
            <a:r>
              <a:rPr lang="de-DE" sz="2500" dirty="0"/>
              <a:t> </a:t>
            </a:r>
            <a:r>
              <a:rPr lang="de-DE" sz="2500" i="1" dirty="0" err="1"/>
              <a:t>Doctor</a:t>
            </a:r>
            <a:r>
              <a:rPr lang="de-DE" sz="2500" i="1" dirty="0"/>
              <a:t> </a:t>
            </a:r>
            <a:r>
              <a:rPr lang="de-DE" sz="2500" dirty="0" err="1"/>
              <a:t>and</a:t>
            </a:r>
            <a:r>
              <a:rPr lang="de-DE" sz="2500" dirty="0"/>
              <a:t> </a:t>
            </a:r>
            <a:r>
              <a:rPr lang="de-DE" sz="2500" dirty="0" err="1"/>
              <a:t>fetch</a:t>
            </a:r>
            <a:r>
              <a:rPr lang="de-DE" sz="2500" dirty="0"/>
              <a:t> </a:t>
            </a:r>
            <a:r>
              <a:rPr lang="de-DE" sz="2500" dirty="0" err="1"/>
              <a:t>the</a:t>
            </a:r>
            <a:r>
              <a:rPr lang="de-DE" sz="2500" dirty="0"/>
              <a:t> </a:t>
            </a:r>
            <a:r>
              <a:rPr lang="de-DE" sz="2500" dirty="0" err="1"/>
              <a:t>list</a:t>
            </a:r>
            <a:r>
              <a:rPr lang="de-DE" sz="2500" dirty="0"/>
              <a:t> </a:t>
            </a:r>
            <a:r>
              <a:rPr lang="de-DE" sz="2500" dirty="0" err="1"/>
              <a:t>of</a:t>
            </a:r>
            <a:r>
              <a:rPr lang="de-DE" sz="2500" dirty="0"/>
              <a:t> </a:t>
            </a:r>
            <a:r>
              <a:rPr lang="de-DE" sz="2500" dirty="0" err="1"/>
              <a:t>patients</a:t>
            </a:r>
            <a:endParaRPr lang="de-DE" sz="2500" i="1" dirty="0"/>
          </a:p>
          <a:p>
            <a:pPr marL="868581" lvl="1" indent="-457148">
              <a:buFont typeface="+mj-lt"/>
              <a:buAutoNum type="arabicPeriod"/>
            </a:pPr>
            <a:r>
              <a:rPr lang="de-DE" sz="2500" dirty="0" err="1"/>
              <a:t>create</a:t>
            </a:r>
            <a:r>
              <a:rPr lang="de-DE" sz="2500" dirty="0"/>
              <a:t> an </a:t>
            </a:r>
            <a:r>
              <a:rPr lang="de-DE" sz="2500" dirty="0" err="1"/>
              <a:t>object</a:t>
            </a:r>
            <a:r>
              <a:rPr lang="de-DE" sz="2500" dirty="0"/>
              <a:t> </a:t>
            </a:r>
            <a:r>
              <a:rPr lang="de-DE" sz="2500" dirty="0" err="1"/>
              <a:t>from</a:t>
            </a:r>
            <a:r>
              <a:rPr lang="de-DE" sz="2500" dirty="0"/>
              <a:t> </a:t>
            </a:r>
            <a:r>
              <a:rPr lang="de-DE" sz="2500" dirty="0" err="1"/>
              <a:t>the</a:t>
            </a:r>
            <a:r>
              <a:rPr lang="de-DE" sz="2500" dirty="0"/>
              <a:t> </a:t>
            </a:r>
            <a:r>
              <a:rPr lang="de-DE" sz="2500" dirty="0" err="1"/>
              <a:t>class</a:t>
            </a:r>
            <a:r>
              <a:rPr lang="de-DE" sz="2500" dirty="0"/>
              <a:t> </a:t>
            </a:r>
            <a:r>
              <a:rPr lang="de-DE" sz="2500" i="1" dirty="0"/>
              <a:t>GUI</a:t>
            </a:r>
            <a:r>
              <a:rPr lang="de-DE" sz="2500" dirty="0"/>
              <a:t> </a:t>
            </a:r>
            <a:r>
              <a:rPr lang="de-DE" sz="2500" dirty="0" err="1"/>
              <a:t>and</a:t>
            </a:r>
            <a:r>
              <a:rPr lang="de-DE" sz="2500" dirty="0"/>
              <a:t> </a:t>
            </a:r>
            <a:r>
              <a:rPr lang="de-DE" sz="2500" dirty="0" err="1"/>
              <a:t>display</a:t>
            </a:r>
            <a:r>
              <a:rPr lang="de-DE" sz="2500" dirty="0"/>
              <a:t> </a:t>
            </a:r>
            <a:r>
              <a:rPr lang="de-DE" sz="2500" dirty="0" err="1"/>
              <a:t>the</a:t>
            </a:r>
            <a:r>
              <a:rPr lang="de-DE" sz="2500" dirty="0"/>
              <a:t> </a:t>
            </a:r>
            <a:r>
              <a:rPr lang="de-DE" sz="2500" i="1" dirty="0" err="1"/>
              <a:t>patients</a:t>
            </a:r>
            <a:r>
              <a:rPr lang="de-DE" sz="2500" i="1" dirty="0"/>
              <a:t> </a:t>
            </a:r>
            <a:r>
              <a:rPr lang="de-DE" sz="2500" i="1" dirty="0" err="1"/>
              <a:t>listing</a:t>
            </a:r>
            <a:r>
              <a:rPr lang="de-DE" sz="2500" i="1" dirty="0"/>
              <a:t> </a:t>
            </a:r>
            <a:r>
              <a:rPr lang="de-DE" sz="2500" i="1" dirty="0" err="1"/>
              <a:t>page</a:t>
            </a:r>
            <a:endParaRPr lang="cs-CZ" sz="2500" i="1" dirty="0"/>
          </a:p>
          <a:p>
            <a:r>
              <a:rPr lang="de-DE" sz="2800" b="1" dirty="0" err="1"/>
              <a:t>create</a:t>
            </a:r>
            <a:r>
              <a:rPr lang="de-DE" sz="2800" b="1" dirty="0"/>
              <a:t> a </a:t>
            </a:r>
            <a:r>
              <a:rPr lang="de-DE" sz="2800" b="1" dirty="0" err="1"/>
              <a:t>new</a:t>
            </a:r>
            <a:r>
              <a:rPr lang="de-DE" sz="2800" b="1" dirty="0"/>
              <a:t> </a:t>
            </a:r>
            <a:r>
              <a:rPr lang="de-DE" sz="2800" b="1" dirty="0" err="1"/>
              <a:t>visit</a:t>
            </a:r>
            <a:endParaRPr lang="cs-CZ" sz="2800" dirty="0"/>
          </a:p>
          <a:p>
            <a:pPr marL="868581" lvl="1" indent="-457148">
              <a:buFont typeface="+mj-lt"/>
              <a:buAutoNum type="arabicPeriod"/>
            </a:pPr>
            <a:r>
              <a:rPr lang="de-DE" sz="2500" dirty="0" err="1"/>
              <a:t>create</a:t>
            </a:r>
            <a:r>
              <a:rPr lang="de-DE" sz="2500" dirty="0"/>
              <a:t> an </a:t>
            </a:r>
            <a:r>
              <a:rPr lang="de-DE" sz="2500" dirty="0" err="1"/>
              <a:t>object</a:t>
            </a:r>
            <a:r>
              <a:rPr lang="de-DE" sz="2500" dirty="0"/>
              <a:t> </a:t>
            </a:r>
            <a:r>
              <a:rPr lang="de-DE" sz="2500" dirty="0" err="1"/>
              <a:t>from</a:t>
            </a:r>
            <a:r>
              <a:rPr lang="de-DE" sz="2500" dirty="0"/>
              <a:t> </a:t>
            </a:r>
            <a:r>
              <a:rPr lang="de-DE" sz="2500" dirty="0" err="1"/>
              <a:t>the</a:t>
            </a:r>
            <a:r>
              <a:rPr lang="de-DE" sz="2500" dirty="0"/>
              <a:t> </a:t>
            </a:r>
            <a:r>
              <a:rPr lang="de-DE" sz="2500" dirty="0" err="1"/>
              <a:t>class</a:t>
            </a:r>
            <a:r>
              <a:rPr lang="de-DE" sz="2500" dirty="0"/>
              <a:t> </a:t>
            </a:r>
            <a:r>
              <a:rPr lang="de-DE" sz="2500" i="1" dirty="0"/>
              <a:t>GUI</a:t>
            </a:r>
            <a:r>
              <a:rPr lang="de-DE" sz="2500" dirty="0"/>
              <a:t> </a:t>
            </a:r>
            <a:r>
              <a:rPr lang="de-DE" sz="2500" dirty="0" err="1"/>
              <a:t>and</a:t>
            </a:r>
            <a:r>
              <a:rPr lang="de-DE" sz="2500" dirty="0"/>
              <a:t> </a:t>
            </a:r>
            <a:r>
              <a:rPr lang="de-DE" sz="2500" dirty="0" err="1"/>
              <a:t>display</a:t>
            </a:r>
            <a:r>
              <a:rPr lang="de-DE" sz="2500" dirty="0"/>
              <a:t> </a:t>
            </a:r>
            <a:r>
              <a:rPr lang="de-DE" sz="2500" dirty="0" err="1"/>
              <a:t>the</a:t>
            </a:r>
            <a:r>
              <a:rPr lang="de-DE" sz="2500" dirty="0"/>
              <a:t> </a:t>
            </a:r>
            <a:r>
              <a:rPr lang="de-DE" sz="2500" i="1" dirty="0" err="1"/>
              <a:t>patients</a:t>
            </a:r>
            <a:r>
              <a:rPr lang="de-DE" sz="2500" i="1" dirty="0"/>
              <a:t> </a:t>
            </a:r>
            <a:r>
              <a:rPr lang="de-DE" sz="2500" i="1" dirty="0" err="1"/>
              <a:t>listing</a:t>
            </a:r>
            <a:r>
              <a:rPr lang="de-DE" sz="2500" i="1" dirty="0"/>
              <a:t> </a:t>
            </a:r>
            <a:r>
              <a:rPr lang="de-DE" sz="2500" i="1" dirty="0" err="1"/>
              <a:t>page</a:t>
            </a:r>
            <a:endParaRPr lang="de-DE" sz="2500" i="1" dirty="0"/>
          </a:p>
          <a:p>
            <a:pPr marL="868581" lvl="1" indent="-457148">
              <a:buFont typeface="+mj-lt"/>
              <a:buAutoNum type="arabicPeriod"/>
            </a:pPr>
            <a:r>
              <a:rPr lang="de-DE" sz="2500" dirty="0" err="1"/>
              <a:t>get</a:t>
            </a:r>
            <a:r>
              <a:rPr lang="de-DE" sz="2500" dirty="0"/>
              <a:t> </a:t>
            </a:r>
            <a:r>
              <a:rPr lang="de-DE" sz="2500" dirty="0" err="1"/>
              <a:t>the</a:t>
            </a:r>
            <a:r>
              <a:rPr lang="de-DE" sz="2500" dirty="0"/>
              <a:t> </a:t>
            </a:r>
            <a:r>
              <a:rPr lang="de-DE" sz="2500" dirty="0" err="1"/>
              <a:t>patient</a:t>
            </a:r>
            <a:r>
              <a:rPr lang="de-DE" sz="2500" dirty="0"/>
              <a:t> </a:t>
            </a:r>
            <a:r>
              <a:rPr lang="de-DE" sz="2500" dirty="0" err="1"/>
              <a:t>birth</a:t>
            </a:r>
            <a:r>
              <a:rPr lang="de-DE" sz="2500" dirty="0"/>
              <a:t> </a:t>
            </a:r>
            <a:r>
              <a:rPr lang="de-DE" sz="2500" dirty="0" err="1"/>
              <a:t>number</a:t>
            </a:r>
            <a:r>
              <a:rPr lang="de-DE" sz="2500" dirty="0"/>
              <a:t> </a:t>
            </a:r>
            <a:r>
              <a:rPr lang="de-DE" sz="2500" dirty="0" err="1"/>
              <a:t>of</a:t>
            </a:r>
            <a:r>
              <a:rPr lang="de-DE" sz="2500" dirty="0"/>
              <a:t> </a:t>
            </a:r>
            <a:r>
              <a:rPr lang="de-DE" sz="2500" dirty="0" err="1"/>
              <a:t>the</a:t>
            </a:r>
            <a:r>
              <a:rPr lang="de-DE" sz="2500" dirty="0"/>
              <a:t> </a:t>
            </a:r>
            <a:r>
              <a:rPr lang="de-DE" sz="2500" dirty="0" err="1"/>
              <a:t>selected</a:t>
            </a:r>
            <a:r>
              <a:rPr lang="de-DE" sz="2500" dirty="0"/>
              <a:t> </a:t>
            </a:r>
            <a:r>
              <a:rPr lang="de-DE" sz="2500" dirty="0" err="1"/>
              <a:t>patient</a:t>
            </a:r>
            <a:r>
              <a:rPr lang="de-DE" sz="2500" dirty="0"/>
              <a:t> </a:t>
            </a:r>
            <a:r>
              <a:rPr lang="de-DE" sz="2500" dirty="0" err="1"/>
              <a:t>from</a:t>
            </a:r>
            <a:r>
              <a:rPr lang="de-DE" sz="2500" dirty="0"/>
              <a:t> </a:t>
            </a:r>
            <a:r>
              <a:rPr lang="de-DE" sz="2500" dirty="0" err="1"/>
              <a:t>the</a:t>
            </a:r>
            <a:r>
              <a:rPr lang="de-DE" sz="2500" dirty="0"/>
              <a:t> </a:t>
            </a:r>
            <a:r>
              <a:rPr lang="de-DE" sz="2500" i="1" dirty="0" err="1"/>
              <a:t>patients</a:t>
            </a:r>
            <a:r>
              <a:rPr lang="de-DE" sz="2500" i="1" dirty="0"/>
              <a:t> </a:t>
            </a:r>
            <a:r>
              <a:rPr lang="de-DE" sz="2500" i="1" dirty="0" err="1"/>
              <a:t>listing</a:t>
            </a:r>
            <a:r>
              <a:rPr lang="de-DE" sz="2500" i="1" dirty="0"/>
              <a:t> </a:t>
            </a:r>
            <a:r>
              <a:rPr lang="de-DE" sz="2500" i="1" dirty="0" err="1"/>
              <a:t>page</a:t>
            </a:r>
            <a:r>
              <a:rPr lang="de-DE" sz="2500" i="1" dirty="0"/>
              <a:t> </a:t>
            </a:r>
          </a:p>
          <a:p>
            <a:pPr marL="868581" lvl="1" indent="-457148">
              <a:buFont typeface="+mj-lt"/>
              <a:buAutoNum type="arabicPeriod"/>
            </a:pPr>
            <a:r>
              <a:rPr lang="de-DE" sz="2500" dirty="0" err="1"/>
              <a:t>create</a:t>
            </a:r>
            <a:r>
              <a:rPr lang="de-DE" sz="2500" dirty="0"/>
              <a:t> an </a:t>
            </a:r>
            <a:r>
              <a:rPr lang="de-DE" sz="2500" dirty="0" err="1"/>
              <a:t>object</a:t>
            </a:r>
            <a:r>
              <a:rPr lang="de-DE" sz="2500" dirty="0"/>
              <a:t> </a:t>
            </a:r>
            <a:r>
              <a:rPr lang="de-DE" sz="2500" dirty="0" err="1"/>
              <a:t>from</a:t>
            </a:r>
            <a:r>
              <a:rPr lang="de-DE" sz="2500" dirty="0"/>
              <a:t> </a:t>
            </a:r>
            <a:r>
              <a:rPr lang="de-DE" sz="2500" dirty="0" err="1"/>
              <a:t>the</a:t>
            </a:r>
            <a:r>
              <a:rPr lang="de-DE" sz="2500" dirty="0"/>
              <a:t> </a:t>
            </a:r>
            <a:r>
              <a:rPr lang="de-DE" sz="2500" dirty="0" err="1"/>
              <a:t>class</a:t>
            </a:r>
            <a:r>
              <a:rPr lang="de-DE" sz="2500" dirty="0"/>
              <a:t> </a:t>
            </a:r>
            <a:r>
              <a:rPr lang="de-DE" sz="2500" i="1" dirty="0" err="1"/>
              <a:t>Doctor</a:t>
            </a:r>
            <a:r>
              <a:rPr lang="de-DE" sz="2500" i="1" dirty="0"/>
              <a:t> </a:t>
            </a:r>
            <a:r>
              <a:rPr lang="de-DE" sz="2500" dirty="0" err="1"/>
              <a:t>and</a:t>
            </a:r>
            <a:r>
              <a:rPr lang="de-DE" sz="2500" dirty="0"/>
              <a:t> </a:t>
            </a:r>
            <a:r>
              <a:rPr lang="de-DE" sz="2500" dirty="0" err="1"/>
              <a:t>store</a:t>
            </a:r>
            <a:r>
              <a:rPr lang="de-DE" sz="2500" dirty="0"/>
              <a:t> a </a:t>
            </a:r>
            <a:r>
              <a:rPr lang="de-DE" sz="2500" dirty="0" err="1"/>
              <a:t>new</a:t>
            </a:r>
            <a:r>
              <a:rPr lang="de-DE" sz="2500" dirty="0"/>
              <a:t> </a:t>
            </a:r>
            <a:r>
              <a:rPr lang="de-DE" sz="2500" dirty="0" err="1"/>
              <a:t>visit</a:t>
            </a:r>
            <a:r>
              <a:rPr lang="de-DE" sz="2500" dirty="0"/>
              <a:t> </a:t>
            </a:r>
            <a:r>
              <a:rPr lang="de-DE" sz="2500" dirty="0" err="1"/>
              <a:t>for</a:t>
            </a:r>
            <a:r>
              <a:rPr lang="de-DE" sz="2500" dirty="0"/>
              <a:t> </a:t>
            </a:r>
            <a:r>
              <a:rPr lang="de-DE" sz="2500" dirty="0" err="1"/>
              <a:t>the</a:t>
            </a:r>
            <a:r>
              <a:rPr lang="de-DE" sz="2500" dirty="0"/>
              <a:t> </a:t>
            </a:r>
            <a:r>
              <a:rPr lang="de-DE" sz="2500" dirty="0" err="1"/>
              <a:t>given</a:t>
            </a:r>
            <a:r>
              <a:rPr lang="de-DE" sz="2500" dirty="0"/>
              <a:t> </a:t>
            </a:r>
            <a:r>
              <a:rPr lang="de-DE" sz="2500" dirty="0" err="1"/>
              <a:t>patient</a:t>
            </a:r>
            <a:endParaRPr lang="de-DE" sz="2500" i="1" dirty="0"/>
          </a:p>
          <a:p>
            <a:pPr marL="868581" lvl="1" indent="-457148">
              <a:buFont typeface="+mj-lt"/>
              <a:buAutoNum type="arabicPeriod"/>
            </a:pPr>
            <a:r>
              <a:rPr lang="de-DE" sz="2500" dirty="0" err="1"/>
              <a:t>create</a:t>
            </a:r>
            <a:r>
              <a:rPr lang="de-DE" sz="2500" dirty="0"/>
              <a:t> an </a:t>
            </a:r>
            <a:r>
              <a:rPr lang="de-DE" sz="2500" dirty="0" err="1"/>
              <a:t>object</a:t>
            </a:r>
            <a:r>
              <a:rPr lang="de-DE" sz="2500" dirty="0"/>
              <a:t> </a:t>
            </a:r>
            <a:r>
              <a:rPr lang="de-DE" sz="2500" dirty="0" err="1"/>
              <a:t>from</a:t>
            </a:r>
            <a:r>
              <a:rPr lang="de-DE" sz="2500" dirty="0"/>
              <a:t> </a:t>
            </a:r>
            <a:r>
              <a:rPr lang="de-DE" sz="2500" dirty="0" err="1"/>
              <a:t>the</a:t>
            </a:r>
            <a:r>
              <a:rPr lang="de-DE" sz="2500" dirty="0"/>
              <a:t> </a:t>
            </a:r>
            <a:r>
              <a:rPr lang="de-DE" sz="2500" dirty="0" err="1"/>
              <a:t>class</a:t>
            </a:r>
            <a:r>
              <a:rPr lang="de-DE" sz="2500" dirty="0"/>
              <a:t> </a:t>
            </a:r>
            <a:r>
              <a:rPr lang="de-DE" sz="2500" i="1" dirty="0"/>
              <a:t>GUI</a:t>
            </a:r>
            <a:r>
              <a:rPr lang="de-DE" sz="2500" dirty="0"/>
              <a:t> </a:t>
            </a:r>
            <a:r>
              <a:rPr lang="de-DE" sz="2500" dirty="0" err="1"/>
              <a:t>and</a:t>
            </a:r>
            <a:r>
              <a:rPr lang="de-DE" sz="2500" dirty="0"/>
              <a:t> </a:t>
            </a:r>
            <a:r>
              <a:rPr lang="de-DE" sz="2500" dirty="0" err="1"/>
              <a:t>display</a:t>
            </a:r>
            <a:r>
              <a:rPr lang="de-DE" sz="2500" dirty="0"/>
              <a:t> </a:t>
            </a:r>
            <a:r>
              <a:rPr lang="de-DE" sz="2500" dirty="0" err="1"/>
              <a:t>the</a:t>
            </a:r>
            <a:r>
              <a:rPr lang="de-DE" sz="2500" dirty="0"/>
              <a:t> </a:t>
            </a:r>
            <a:r>
              <a:rPr lang="de-DE" sz="2500" i="1" dirty="0" err="1"/>
              <a:t>visits</a:t>
            </a:r>
            <a:r>
              <a:rPr lang="de-DE" sz="2500" i="1" dirty="0"/>
              <a:t> </a:t>
            </a:r>
            <a:r>
              <a:rPr lang="de-DE" sz="2500" i="1" dirty="0" err="1"/>
              <a:t>history</a:t>
            </a:r>
            <a:r>
              <a:rPr lang="de-DE" sz="2500" i="1" dirty="0"/>
              <a:t> </a:t>
            </a:r>
            <a:r>
              <a:rPr lang="de-DE" sz="2500" i="1" dirty="0" err="1"/>
              <a:t>page</a:t>
            </a:r>
            <a:r>
              <a:rPr lang="de-DE" sz="2500" i="1" dirty="0"/>
              <a:t> </a:t>
            </a:r>
            <a:r>
              <a:rPr lang="de-DE" sz="2500" dirty="0" err="1"/>
              <a:t>for</a:t>
            </a:r>
            <a:r>
              <a:rPr lang="de-DE" sz="2500" dirty="0"/>
              <a:t> </a:t>
            </a:r>
            <a:r>
              <a:rPr lang="de-DE" sz="2500" dirty="0" err="1"/>
              <a:t>the</a:t>
            </a:r>
            <a:r>
              <a:rPr lang="de-DE" sz="2500" dirty="0"/>
              <a:t> </a:t>
            </a:r>
            <a:r>
              <a:rPr lang="de-DE" sz="2500" dirty="0" err="1"/>
              <a:t>given</a:t>
            </a:r>
            <a:r>
              <a:rPr lang="de-DE" sz="2500" dirty="0"/>
              <a:t> </a:t>
            </a:r>
            <a:r>
              <a:rPr lang="de-DE" sz="2500" dirty="0" err="1"/>
              <a:t>patient</a:t>
            </a:r>
            <a:endParaRPr lang="de-DE" sz="2500" i="1" dirty="0"/>
          </a:p>
          <a:p>
            <a:r>
              <a:rPr lang="de-DE" sz="2800" b="1" dirty="0" err="1"/>
              <a:t>view</a:t>
            </a:r>
            <a:r>
              <a:rPr lang="de-DE" sz="2800" b="1" dirty="0"/>
              <a:t> </a:t>
            </a:r>
            <a:r>
              <a:rPr lang="de-DE" sz="2800" b="1" dirty="0" err="1"/>
              <a:t>list</a:t>
            </a:r>
            <a:r>
              <a:rPr lang="de-DE" sz="2800" b="1" dirty="0"/>
              <a:t> </a:t>
            </a:r>
            <a:r>
              <a:rPr lang="de-DE" sz="2800" b="1" dirty="0" err="1"/>
              <a:t>of</a:t>
            </a:r>
            <a:r>
              <a:rPr lang="de-DE" sz="2800" b="1" dirty="0"/>
              <a:t> </a:t>
            </a:r>
            <a:r>
              <a:rPr lang="de-DE" sz="2800" b="1" dirty="0" err="1"/>
              <a:t>visits</a:t>
            </a:r>
            <a:endParaRPr lang="cs-CZ" sz="2800" dirty="0"/>
          </a:p>
          <a:p>
            <a:pPr marL="868581" lvl="1" indent="-457148">
              <a:buFont typeface="+mj-lt"/>
              <a:buAutoNum type="arabicPeriod"/>
            </a:pPr>
            <a:r>
              <a:rPr lang="de-DE" sz="2500" dirty="0" err="1"/>
              <a:t>create</a:t>
            </a:r>
            <a:r>
              <a:rPr lang="de-DE" sz="2500" dirty="0"/>
              <a:t> an </a:t>
            </a:r>
            <a:r>
              <a:rPr lang="de-DE" sz="2500" dirty="0" err="1"/>
              <a:t>object</a:t>
            </a:r>
            <a:r>
              <a:rPr lang="de-DE" sz="2500" dirty="0"/>
              <a:t> </a:t>
            </a:r>
            <a:r>
              <a:rPr lang="de-DE" sz="2500" dirty="0" err="1"/>
              <a:t>from</a:t>
            </a:r>
            <a:r>
              <a:rPr lang="de-DE" sz="2500" dirty="0"/>
              <a:t> </a:t>
            </a:r>
            <a:r>
              <a:rPr lang="de-DE" sz="2500" dirty="0" err="1"/>
              <a:t>the</a:t>
            </a:r>
            <a:r>
              <a:rPr lang="de-DE" sz="2500" dirty="0"/>
              <a:t> </a:t>
            </a:r>
            <a:r>
              <a:rPr lang="de-DE" sz="2500" dirty="0" err="1"/>
              <a:t>class</a:t>
            </a:r>
            <a:r>
              <a:rPr lang="de-DE" sz="2500" dirty="0"/>
              <a:t> </a:t>
            </a:r>
            <a:r>
              <a:rPr lang="de-DE" sz="2500" i="1" dirty="0"/>
              <a:t>GUI</a:t>
            </a:r>
            <a:r>
              <a:rPr lang="de-DE" sz="2500" dirty="0"/>
              <a:t> </a:t>
            </a:r>
            <a:r>
              <a:rPr lang="de-DE" sz="2500" dirty="0" err="1"/>
              <a:t>and</a:t>
            </a:r>
            <a:r>
              <a:rPr lang="de-DE" sz="2500" dirty="0"/>
              <a:t> </a:t>
            </a:r>
            <a:r>
              <a:rPr lang="de-DE" sz="2500" dirty="0" err="1"/>
              <a:t>display</a:t>
            </a:r>
            <a:r>
              <a:rPr lang="de-DE" sz="2500" dirty="0"/>
              <a:t> </a:t>
            </a:r>
            <a:r>
              <a:rPr lang="de-DE" sz="2500" dirty="0" err="1"/>
              <a:t>the</a:t>
            </a:r>
            <a:r>
              <a:rPr lang="de-DE" sz="2500" dirty="0"/>
              <a:t> </a:t>
            </a:r>
            <a:r>
              <a:rPr lang="de-DE" sz="2500" i="1" dirty="0" err="1"/>
              <a:t>patients</a:t>
            </a:r>
            <a:r>
              <a:rPr lang="de-DE" sz="2500" i="1" dirty="0"/>
              <a:t> </a:t>
            </a:r>
            <a:r>
              <a:rPr lang="de-DE" sz="2500" i="1" dirty="0" err="1"/>
              <a:t>listing</a:t>
            </a:r>
            <a:r>
              <a:rPr lang="de-DE" sz="2500" i="1" dirty="0"/>
              <a:t> </a:t>
            </a:r>
            <a:r>
              <a:rPr lang="de-DE" sz="2500" i="1" dirty="0" err="1"/>
              <a:t>page</a:t>
            </a:r>
            <a:endParaRPr lang="de-DE" sz="2500" i="1" dirty="0"/>
          </a:p>
          <a:p>
            <a:pPr marL="868581" lvl="1" indent="-457148">
              <a:buFont typeface="+mj-lt"/>
              <a:buAutoNum type="arabicPeriod"/>
            </a:pPr>
            <a:r>
              <a:rPr lang="de-DE" sz="2500" dirty="0" err="1"/>
              <a:t>get</a:t>
            </a:r>
            <a:r>
              <a:rPr lang="de-DE" sz="2500" dirty="0"/>
              <a:t> </a:t>
            </a:r>
            <a:r>
              <a:rPr lang="de-DE" sz="2500" dirty="0" err="1"/>
              <a:t>the</a:t>
            </a:r>
            <a:r>
              <a:rPr lang="de-DE" sz="2500" dirty="0"/>
              <a:t> </a:t>
            </a:r>
            <a:r>
              <a:rPr lang="de-DE" sz="2500" dirty="0" err="1"/>
              <a:t>patient</a:t>
            </a:r>
            <a:r>
              <a:rPr lang="de-DE" sz="2500" dirty="0"/>
              <a:t> </a:t>
            </a:r>
            <a:r>
              <a:rPr lang="de-DE" sz="2500" dirty="0" err="1"/>
              <a:t>birth</a:t>
            </a:r>
            <a:r>
              <a:rPr lang="de-DE" sz="2500" dirty="0"/>
              <a:t> </a:t>
            </a:r>
            <a:r>
              <a:rPr lang="de-DE" sz="2500" dirty="0" err="1"/>
              <a:t>number</a:t>
            </a:r>
            <a:r>
              <a:rPr lang="de-DE" sz="2500" dirty="0"/>
              <a:t> </a:t>
            </a:r>
            <a:r>
              <a:rPr lang="de-DE" sz="2500" dirty="0" err="1"/>
              <a:t>of</a:t>
            </a:r>
            <a:r>
              <a:rPr lang="de-DE" sz="2500" dirty="0"/>
              <a:t> </a:t>
            </a:r>
            <a:r>
              <a:rPr lang="de-DE" sz="2500" dirty="0" err="1"/>
              <a:t>the</a:t>
            </a:r>
            <a:r>
              <a:rPr lang="de-DE" sz="2500" dirty="0"/>
              <a:t> </a:t>
            </a:r>
            <a:r>
              <a:rPr lang="de-DE" sz="2500" dirty="0" err="1"/>
              <a:t>selected</a:t>
            </a:r>
            <a:r>
              <a:rPr lang="de-DE" sz="2500" dirty="0"/>
              <a:t> </a:t>
            </a:r>
            <a:r>
              <a:rPr lang="de-DE" sz="2500" dirty="0" err="1"/>
              <a:t>patient</a:t>
            </a:r>
            <a:r>
              <a:rPr lang="de-DE" sz="2500" dirty="0"/>
              <a:t> </a:t>
            </a:r>
            <a:r>
              <a:rPr lang="de-DE" sz="2500" dirty="0" err="1"/>
              <a:t>from</a:t>
            </a:r>
            <a:r>
              <a:rPr lang="de-DE" sz="2500" dirty="0"/>
              <a:t> </a:t>
            </a:r>
            <a:r>
              <a:rPr lang="de-DE" sz="2500" dirty="0" err="1"/>
              <a:t>the</a:t>
            </a:r>
            <a:r>
              <a:rPr lang="de-DE" sz="2500" dirty="0"/>
              <a:t> </a:t>
            </a:r>
            <a:r>
              <a:rPr lang="de-DE" sz="2500" i="1" dirty="0" err="1"/>
              <a:t>patients</a:t>
            </a:r>
            <a:r>
              <a:rPr lang="de-DE" sz="2500" i="1" dirty="0"/>
              <a:t> </a:t>
            </a:r>
            <a:r>
              <a:rPr lang="de-DE" sz="2500" i="1" dirty="0" err="1"/>
              <a:t>listing</a:t>
            </a:r>
            <a:r>
              <a:rPr lang="de-DE" sz="2500" i="1" dirty="0"/>
              <a:t> </a:t>
            </a:r>
            <a:r>
              <a:rPr lang="de-DE" sz="2500" i="1" dirty="0" err="1"/>
              <a:t>page</a:t>
            </a:r>
            <a:r>
              <a:rPr lang="de-DE" sz="2500" i="1" dirty="0"/>
              <a:t> </a:t>
            </a:r>
          </a:p>
          <a:p>
            <a:pPr marL="868581" lvl="1" indent="-457148">
              <a:buFont typeface="+mj-lt"/>
              <a:buAutoNum type="arabicPeriod"/>
            </a:pPr>
            <a:r>
              <a:rPr lang="de-DE" sz="2500" dirty="0" err="1"/>
              <a:t>create</a:t>
            </a:r>
            <a:r>
              <a:rPr lang="de-DE" sz="2500" dirty="0"/>
              <a:t> an </a:t>
            </a:r>
            <a:r>
              <a:rPr lang="de-DE" sz="2500" dirty="0" err="1"/>
              <a:t>object</a:t>
            </a:r>
            <a:r>
              <a:rPr lang="de-DE" sz="2500" dirty="0"/>
              <a:t> </a:t>
            </a:r>
            <a:r>
              <a:rPr lang="de-DE" sz="2500" dirty="0" err="1"/>
              <a:t>from</a:t>
            </a:r>
            <a:r>
              <a:rPr lang="de-DE" sz="2500" dirty="0"/>
              <a:t> </a:t>
            </a:r>
            <a:r>
              <a:rPr lang="de-DE" sz="2500" dirty="0" err="1"/>
              <a:t>the</a:t>
            </a:r>
            <a:r>
              <a:rPr lang="de-DE" sz="2500" dirty="0"/>
              <a:t> </a:t>
            </a:r>
            <a:r>
              <a:rPr lang="de-DE" sz="2500" dirty="0" err="1"/>
              <a:t>class</a:t>
            </a:r>
            <a:r>
              <a:rPr lang="de-DE" sz="2500" dirty="0"/>
              <a:t> </a:t>
            </a:r>
            <a:r>
              <a:rPr lang="de-DE" sz="2500" i="1" dirty="0" err="1"/>
              <a:t>Doctor</a:t>
            </a:r>
            <a:r>
              <a:rPr lang="de-DE" sz="2500" i="1" dirty="0"/>
              <a:t> </a:t>
            </a:r>
            <a:r>
              <a:rPr lang="de-DE" sz="2500" dirty="0" err="1"/>
              <a:t>and</a:t>
            </a:r>
            <a:r>
              <a:rPr lang="de-DE" sz="2500" dirty="0"/>
              <a:t> </a:t>
            </a:r>
            <a:r>
              <a:rPr lang="de-DE" sz="2500" dirty="0" err="1"/>
              <a:t>fetch</a:t>
            </a:r>
            <a:r>
              <a:rPr lang="de-DE" sz="2500" dirty="0"/>
              <a:t> </a:t>
            </a:r>
            <a:r>
              <a:rPr lang="de-DE" sz="2500" dirty="0" err="1"/>
              <a:t>the</a:t>
            </a:r>
            <a:r>
              <a:rPr lang="de-DE" sz="2500" dirty="0"/>
              <a:t> </a:t>
            </a:r>
            <a:r>
              <a:rPr lang="de-DE" sz="2500" dirty="0" err="1"/>
              <a:t>list</a:t>
            </a:r>
            <a:r>
              <a:rPr lang="de-DE" sz="2500" dirty="0"/>
              <a:t> </a:t>
            </a:r>
            <a:r>
              <a:rPr lang="de-DE" sz="2500" dirty="0" err="1"/>
              <a:t>of</a:t>
            </a:r>
            <a:r>
              <a:rPr lang="de-DE" sz="2500" dirty="0"/>
              <a:t> </a:t>
            </a:r>
            <a:r>
              <a:rPr lang="de-DE" sz="2500" dirty="0" err="1"/>
              <a:t>visits</a:t>
            </a:r>
            <a:r>
              <a:rPr lang="de-DE" sz="2500" dirty="0"/>
              <a:t> </a:t>
            </a:r>
            <a:r>
              <a:rPr lang="de-DE" sz="2500" dirty="0" err="1"/>
              <a:t>for</a:t>
            </a:r>
            <a:r>
              <a:rPr lang="de-DE" sz="2500" dirty="0"/>
              <a:t> </a:t>
            </a:r>
            <a:r>
              <a:rPr lang="de-DE" sz="2500" dirty="0" err="1"/>
              <a:t>the</a:t>
            </a:r>
            <a:r>
              <a:rPr lang="de-DE" sz="2500" dirty="0"/>
              <a:t> </a:t>
            </a:r>
            <a:r>
              <a:rPr lang="de-DE" sz="2500" dirty="0" err="1"/>
              <a:t>given</a:t>
            </a:r>
            <a:r>
              <a:rPr lang="de-DE" sz="2500" dirty="0"/>
              <a:t> </a:t>
            </a:r>
            <a:r>
              <a:rPr lang="de-DE" sz="2500" dirty="0" err="1"/>
              <a:t>patient</a:t>
            </a:r>
            <a:endParaRPr lang="de-DE" sz="2500" i="1" dirty="0"/>
          </a:p>
          <a:p>
            <a:pPr marL="868581" lvl="1" indent="-457148">
              <a:buFont typeface="+mj-lt"/>
              <a:buAutoNum type="arabicPeriod"/>
            </a:pPr>
            <a:r>
              <a:rPr lang="de-DE" sz="2500" dirty="0" err="1"/>
              <a:t>create</a:t>
            </a:r>
            <a:r>
              <a:rPr lang="de-DE" sz="2500" dirty="0"/>
              <a:t> an </a:t>
            </a:r>
            <a:r>
              <a:rPr lang="de-DE" sz="2500" dirty="0" err="1"/>
              <a:t>object</a:t>
            </a:r>
            <a:r>
              <a:rPr lang="de-DE" sz="2500" dirty="0"/>
              <a:t> </a:t>
            </a:r>
            <a:r>
              <a:rPr lang="de-DE" sz="2500" dirty="0" err="1"/>
              <a:t>from</a:t>
            </a:r>
            <a:r>
              <a:rPr lang="de-DE" sz="2500" dirty="0"/>
              <a:t> </a:t>
            </a:r>
            <a:r>
              <a:rPr lang="de-DE" sz="2500" dirty="0" err="1"/>
              <a:t>the</a:t>
            </a:r>
            <a:r>
              <a:rPr lang="de-DE" sz="2500" dirty="0"/>
              <a:t> </a:t>
            </a:r>
            <a:r>
              <a:rPr lang="de-DE" sz="2500" dirty="0" err="1"/>
              <a:t>class</a:t>
            </a:r>
            <a:r>
              <a:rPr lang="de-DE" sz="2500" dirty="0"/>
              <a:t> </a:t>
            </a:r>
            <a:r>
              <a:rPr lang="de-DE" sz="2500" i="1" dirty="0"/>
              <a:t>GUI</a:t>
            </a:r>
            <a:r>
              <a:rPr lang="de-DE" sz="2500" dirty="0"/>
              <a:t> </a:t>
            </a:r>
            <a:r>
              <a:rPr lang="de-DE" sz="2500" dirty="0" err="1"/>
              <a:t>and</a:t>
            </a:r>
            <a:r>
              <a:rPr lang="de-DE" sz="2500" dirty="0"/>
              <a:t> </a:t>
            </a:r>
            <a:r>
              <a:rPr lang="de-DE" sz="2500" dirty="0" err="1"/>
              <a:t>display</a:t>
            </a:r>
            <a:r>
              <a:rPr lang="de-DE" sz="2500" dirty="0"/>
              <a:t> </a:t>
            </a:r>
            <a:r>
              <a:rPr lang="de-DE" sz="2500" dirty="0" err="1"/>
              <a:t>the</a:t>
            </a:r>
            <a:r>
              <a:rPr lang="de-DE" sz="2500" dirty="0"/>
              <a:t> </a:t>
            </a:r>
            <a:r>
              <a:rPr lang="de-DE" sz="2500" i="1" dirty="0" err="1"/>
              <a:t>visits</a:t>
            </a:r>
            <a:r>
              <a:rPr lang="de-DE" sz="2500" i="1" dirty="0"/>
              <a:t> </a:t>
            </a:r>
            <a:r>
              <a:rPr lang="de-DE" sz="2500" i="1" dirty="0" err="1"/>
              <a:t>history</a:t>
            </a:r>
            <a:r>
              <a:rPr lang="de-DE" sz="2500" i="1" dirty="0"/>
              <a:t> </a:t>
            </a:r>
            <a:r>
              <a:rPr lang="de-DE" sz="2500" i="1" dirty="0" err="1"/>
              <a:t>page</a:t>
            </a:r>
            <a:r>
              <a:rPr lang="de-DE" sz="2500" i="1" dirty="0"/>
              <a:t> </a:t>
            </a:r>
            <a:r>
              <a:rPr lang="de-DE" sz="2500" dirty="0" err="1"/>
              <a:t>for</a:t>
            </a:r>
            <a:r>
              <a:rPr lang="de-DE" sz="2500" dirty="0"/>
              <a:t> </a:t>
            </a:r>
            <a:r>
              <a:rPr lang="de-DE" sz="2500" dirty="0" err="1"/>
              <a:t>the</a:t>
            </a:r>
            <a:r>
              <a:rPr lang="de-DE" sz="2500" dirty="0"/>
              <a:t> </a:t>
            </a:r>
            <a:r>
              <a:rPr lang="de-DE" sz="2500" dirty="0" err="1"/>
              <a:t>given</a:t>
            </a:r>
            <a:r>
              <a:rPr lang="de-DE" sz="2500" dirty="0"/>
              <a:t> </a:t>
            </a:r>
            <a:r>
              <a:rPr lang="de-DE" sz="2500" dirty="0" err="1"/>
              <a:t>patient</a:t>
            </a:r>
            <a:endParaRPr lang="cs-CZ" sz="2500" i="1" dirty="0"/>
          </a:p>
          <a:p>
            <a:r>
              <a:rPr lang="de-DE" sz="2800" b="1" dirty="0"/>
              <a:t>end a </a:t>
            </a:r>
            <a:r>
              <a:rPr lang="de-DE" sz="2800" b="1" dirty="0" err="1"/>
              <a:t>visit</a:t>
            </a:r>
            <a:endParaRPr lang="cs-CZ" sz="2800" dirty="0"/>
          </a:p>
          <a:p>
            <a:pPr marL="868581" lvl="1" indent="-457148">
              <a:buFont typeface="+mj-lt"/>
              <a:buAutoNum type="arabicPeriod"/>
            </a:pPr>
            <a:r>
              <a:rPr lang="de-DE" sz="2500" dirty="0" err="1"/>
              <a:t>create</a:t>
            </a:r>
            <a:r>
              <a:rPr lang="de-DE" sz="2500" dirty="0"/>
              <a:t> an </a:t>
            </a:r>
            <a:r>
              <a:rPr lang="de-DE" sz="2500" dirty="0" err="1"/>
              <a:t>object</a:t>
            </a:r>
            <a:r>
              <a:rPr lang="de-DE" sz="2500" dirty="0"/>
              <a:t> </a:t>
            </a:r>
            <a:r>
              <a:rPr lang="de-DE" sz="2500" dirty="0" err="1"/>
              <a:t>from</a:t>
            </a:r>
            <a:r>
              <a:rPr lang="de-DE" sz="2500" dirty="0"/>
              <a:t> </a:t>
            </a:r>
            <a:r>
              <a:rPr lang="de-DE" sz="2500" dirty="0" err="1"/>
              <a:t>the</a:t>
            </a:r>
            <a:r>
              <a:rPr lang="de-DE" sz="2500" dirty="0"/>
              <a:t> </a:t>
            </a:r>
            <a:r>
              <a:rPr lang="de-DE" sz="2500" dirty="0" err="1"/>
              <a:t>class</a:t>
            </a:r>
            <a:r>
              <a:rPr lang="de-DE" sz="2500" dirty="0"/>
              <a:t> </a:t>
            </a:r>
            <a:r>
              <a:rPr lang="de-DE" sz="2500" i="1" dirty="0"/>
              <a:t>GUI</a:t>
            </a:r>
            <a:r>
              <a:rPr lang="de-DE" sz="2500" dirty="0"/>
              <a:t> </a:t>
            </a:r>
            <a:r>
              <a:rPr lang="de-DE" sz="2500" dirty="0" err="1"/>
              <a:t>and</a:t>
            </a:r>
            <a:r>
              <a:rPr lang="de-DE" sz="2500" dirty="0"/>
              <a:t> </a:t>
            </a:r>
            <a:r>
              <a:rPr lang="de-DE" sz="2500" dirty="0" err="1"/>
              <a:t>display</a:t>
            </a:r>
            <a:r>
              <a:rPr lang="de-DE" sz="2500" dirty="0"/>
              <a:t> </a:t>
            </a:r>
            <a:r>
              <a:rPr lang="de-DE" sz="2500" dirty="0" err="1"/>
              <a:t>the</a:t>
            </a:r>
            <a:r>
              <a:rPr lang="de-DE" sz="2500" dirty="0"/>
              <a:t> </a:t>
            </a:r>
            <a:r>
              <a:rPr lang="de-DE" sz="2500" i="1" dirty="0" err="1"/>
              <a:t>patients</a:t>
            </a:r>
            <a:r>
              <a:rPr lang="de-DE" sz="2500" i="1" dirty="0"/>
              <a:t> </a:t>
            </a:r>
            <a:r>
              <a:rPr lang="de-DE" sz="2500" i="1" dirty="0" err="1"/>
              <a:t>listing</a:t>
            </a:r>
            <a:r>
              <a:rPr lang="de-DE" sz="2500" i="1" dirty="0"/>
              <a:t> </a:t>
            </a:r>
            <a:r>
              <a:rPr lang="de-DE" sz="2500" i="1" dirty="0" err="1"/>
              <a:t>page</a:t>
            </a:r>
            <a:endParaRPr lang="de-DE" sz="2500" i="1" dirty="0"/>
          </a:p>
          <a:p>
            <a:pPr marL="868581" lvl="1" indent="-457148">
              <a:buFont typeface="+mj-lt"/>
              <a:buAutoNum type="arabicPeriod"/>
            </a:pPr>
            <a:r>
              <a:rPr lang="de-DE" sz="2500" dirty="0" err="1"/>
              <a:t>get</a:t>
            </a:r>
            <a:r>
              <a:rPr lang="de-DE" sz="2500" dirty="0"/>
              <a:t> </a:t>
            </a:r>
            <a:r>
              <a:rPr lang="de-DE" sz="2500" dirty="0" err="1"/>
              <a:t>the</a:t>
            </a:r>
            <a:r>
              <a:rPr lang="de-DE" sz="2500" dirty="0"/>
              <a:t> </a:t>
            </a:r>
            <a:r>
              <a:rPr lang="de-DE" sz="2500" dirty="0" err="1"/>
              <a:t>patient</a:t>
            </a:r>
            <a:r>
              <a:rPr lang="de-DE" sz="2500" dirty="0"/>
              <a:t> </a:t>
            </a:r>
            <a:r>
              <a:rPr lang="de-DE" sz="2500" dirty="0" err="1"/>
              <a:t>birth</a:t>
            </a:r>
            <a:r>
              <a:rPr lang="de-DE" sz="2500" dirty="0"/>
              <a:t> </a:t>
            </a:r>
            <a:r>
              <a:rPr lang="de-DE" sz="2500" dirty="0" err="1"/>
              <a:t>number</a:t>
            </a:r>
            <a:r>
              <a:rPr lang="de-DE" sz="2500" dirty="0"/>
              <a:t> </a:t>
            </a:r>
            <a:r>
              <a:rPr lang="de-DE" sz="2500" dirty="0" err="1"/>
              <a:t>of</a:t>
            </a:r>
            <a:r>
              <a:rPr lang="de-DE" sz="2500" dirty="0"/>
              <a:t> </a:t>
            </a:r>
            <a:r>
              <a:rPr lang="de-DE" sz="2500" dirty="0" err="1"/>
              <a:t>the</a:t>
            </a:r>
            <a:r>
              <a:rPr lang="de-DE" sz="2500" dirty="0"/>
              <a:t> </a:t>
            </a:r>
            <a:r>
              <a:rPr lang="de-DE" sz="2500" dirty="0" err="1"/>
              <a:t>selected</a:t>
            </a:r>
            <a:r>
              <a:rPr lang="de-DE" sz="2500" dirty="0"/>
              <a:t> </a:t>
            </a:r>
            <a:r>
              <a:rPr lang="de-DE" sz="2500" dirty="0" err="1"/>
              <a:t>patient</a:t>
            </a:r>
            <a:r>
              <a:rPr lang="de-DE" sz="2500" dirty="0"/>
              <a:t> </a:t>
            </a:r>
            <a:r>
              <a:rPr lang="de-DE" sz="2500" dirty="0" err="1"/>
              <a:t>from</a:t>
            </a:r>
            <a:r>
              <a:rPr lang="de-DE" sz="2500" dirty="0"/>
              <a:t> </a:t>
            </a:r>
            <a:r>
              <a:rPr lang="de-DE" sz="2500" dirty="0" err="1"/>
              <a:t>the</a:t>
            </a:r>
            <a:r>
              <a:rPr lang="de-DE" sz="2500" dirty="0"/>
              <a:t> </a:t>
            </a:r>
            <a:r>
              <a:rPr lang="de-DE" sz="2500" i="1" dirty="0" err="1"/>
              <a:t>patients</a:t>
            </a:r>
            <a:r>
              <a:rPr lang="de-DE" sz="2500" i="1" dirty="0"/>
              <a:t> </a:t>
            </a:r>
            <a:r>
              <a:rPr lang="de-DE" sz="2500" i="1" dirty="0" err="1"/>
              <a:t>listing</a:t>
            </a:r>
            <a:r>
              <a:rPr lang="de-DE" sz="2500" i="1" dirty="0"/>
              <a:t> </a:t>
            </a:r>
            <a:r>
              <a:rPr lang="de-DE" sz="2500" i="1" dirty="0" err="1"/>
              <a:t>page</a:t>
            </a:r>
            <a:r>
              <a:rPr lang="de-DE" sz="2500" i="1" dirty="0"/>
              <a:t> </a:t>
            </a:r>
          </a:p>
          <a:p>
            <a:pPr marL="868581" lvl="1" indent="-457148">
              <a:buFont typeface="+mj-lt"/>
              <a:buAutoNum type="arabicPeriod"/>
            </a:pPr>
            <a:r>
              <a:rPr lang="de-DE" sz="2500" dirty="0" err="1"/>
              <a:t>create</a:t>
            </a:r>
            <a:r>
              <a:rPr lang="de-DE" sz="2500" dirty="0"/>
              <a:t> an </a:t>
            </a:r>
            <a:r>
              <a:rPr lang="de-DE" sz="2500" dirty="0" err="1"/>
              <a:t>object</a:t>
            </a:r>
            <a:r>
              <a:rPr lang="de-DE" sz="2500" dirty="0"/>
              <a:t> </a:t>
            </a:r>
            <a:r>
              <a:rPr lang="de-DE" sz="2500" dirty="0" err="1"/>
              <a:t>from</a:t>
            </a:r>
            <a:r>
              <a:rPr lang="de-DE" sz="2500" dirty="0"/>
              <a:t> </a:t>
            </a:r>
            <a:r>
              <a:rPr lang="de-DE" sz="2500" dirty="0" err="1"/>
              <a:t>the</a:t>
            </a:r>
            <a:r>
              <a:rPr lang="de-DE" sz="2500" dirty="0"/>
              <a:t> </a:t>
            </a:r>
            <a:r>
              <a:rPr lang="de-DE" sz="2500" dirty="0" err="1"/>
              <a:t>class</a:t>
            </a:r>
            <a:r>
              <a:rPr lang="de-DE" sz="2500" dirty="0"/>
              <a:t> </a:t>
            </a:r>
            <a:r>
              <a:rPr lang="de-DE" sz="2500" i="1" dirty="0" err="1"/>
              <a:t>Doctor</a:t>
            </a:r>
            <a:r>
              <a:rPr lang="de-DE" sz="2500" i="1" dirty="0"/>
              <a:t> </a:t>
            </a:r>
            <a:r>
              <a:rPr lang="de-DE" sz="2500" dirty="0" err="1"/>
              <a:t>and</a:t>
            </a:r>
            <a:r>
              <a:rPr lang="de-DE" sz="2500" dirty="0"/>
              <a:t> update </a:t>
            </a:r>
            <a:r>
              <a:rPr lang="de-DE" sz="2500" dirty="0" err="1"/>
              <a:t>visit</a:t>
            </a:r>
            <a:r>
              <a:rPr lang="de-DE" sz="2500" dirty="0"/>
              <a:t> </a:t>
            </a:r>
            <a:r>
              <a:rPr lang="de-DE" sz="2500" dirty="0" err="1"/>
              <a:t>for</a:t>
            </a:r>
            <a:r>
              <a:rPr lang="de-DE" sz="2500" dirty="0"/>
              <a:t> </a:t>
            </a:r>
            <a:r>
              <a:rPr lang="de-DE" sz="2500" dirty="0" err="1"/>
              <a:t>the</a:t>
            </a:r>
            <a:r>
              <a:rPr lang="de-DE" sz="2500" dirty="0"/>
              <a:t> </a:t>
            </a:r>
            <a:r>
              <a:rPr lang="de-DE" sz="2500" dirty="0" err="1"/>
              <a:t>given</a:t>
            </a:r>
            <a:r>
              <a:rPr lang="de-DE" sz="2500" dirty="0"/>
              <a:t> </a:t>
            </a:r>
            <a:r>
              <a:rPr lang="de-DE" sz="2500" dirty="0" err="1"/>
              <a:t>patient</a:t>
            </a:r>
            <a:endParaRPr lang="de-DE" sz="2500" i="1" dirty="0"/>
          </a:p>
          <a:p>
            <a:pPr marL="868581" lvl="1" indent="-457148">
              <a:buFont typeface="+mj-lt"/>
              <a:buAutoNum type="arabicPeriod"/>
            </a:pPr>
            <a:r>
              <a:rPr lang="de-DE" sz="2500" dirty="0" err="1"/>
              <a:t>create</a:t>
            </a:r>
            <a:r>
              <a:rPr lang="de-DE" sz="2500" dirty="0"/>
              <a:t> an </a:t>
            </a:r>
            <a:r>
              <a:rPr lang="de-DE" sz="2500" dirty="0" err="1"/>
              <a:t>object</a:t>
            </a:r>
            <a:r>
              <a:rPr lang="de-DE" sz="2500" dirty="0"/>
              <a:t> </a:t>
            </a:r>
            <a:r>
              <a:rPr lang="de-DE" sz="2500" dirty="0" err="1"/>
              <a:t>from</a:t>
            </a:r>
            <a:r>
              <a:rPr lang="de-DE" sz="2500" dirty="0"/>
              <a:t> </a:t>
            </a:r>
            <a:r>
              <a:rPr lang="de-DE" sz="2500" dirty="0" err="1"/>
              <a:t>the</a:t>
            </a:r>
            <a:r>
              <a:rPr lang="de-DE" sz="2500" dirty="0"/>
              <a:t> </a:t>
            </a:r>
            <a:r>
              <a:rPr lang="de-DE" sz="2500" dirty="0" err="1"/>
              <a:t>class</a:t>
            </a:r>
            <a:r>
              <a:rPr lang="de-DE" sz="2500" dirty="0"/>
              <a:t> </a:t>
            </a:r>
            <a:r>
              <a:rPr lang="de-DE" sz="2500" i="1" dirty="0"/>
              <a:t>GUI</a:t>
            </a:r>
            <a:r>
              <a:rPr lang="de-DE" sz="2500" dirty="0"/>
              <a:t> </a:t>
            </a:r>
            <a:r>
              <a:rPr lang="de-DE" sz="2500" dirty="0" err="1"/>
              <a:t>and</a:t>
            </a:r>
            <a:r>
              <a:rPr lang="de-DE" sz="2500" dirty="0"/>
              <a:t> </a:t>
            </a:r>
            <a:r>
              <a:rPr lang="de-DE" sz="2500" dirty="0" err="1"/>
              <a:t>display</a:t>
            </a:r>
            <a:r>
              <a:rPr lang="de-DE" sz="2500" dirty="0"/>
              <a:t> </a:t>
            </a:r>
            <a:r>
              <a:rPr lang="de-DE" sz="2500" dirty="0" err="1"/>
              <a:t>the</a:t>
            </a:r>
            <a:r>
              <a:rPr lang="de-DE" sz="2500" dirty="0"/>
              <a:t> </a:t>
            </a:r>
            <a:r>
              <a:rPr lang="de-DE" sz="2500" i="1" dirty="0" err="1"/>
              <a:t>patients</a:t>
            </a:r>
            <a:r>
              <a:rPr lang="de-DE" sz="2500" i="1" dirty="0"/>
              <a:t> </a:t>
            </a:r>
            <a:r>
              <a:rPr lang="de-DE" sz="2500" i="1" dirty="0" err="1"/>
              <a:t>listing</a:t>
            </a:r>
            <a:r>
              <a:rPr lang="de-DE" sz="2500" i="1" dirty="0"/>
              <a:t> </a:t>
            </a:r>
            <a:r>
              <a:rPr lang="de-DE" sz="2500" i="1" dirty="0" err="1"/>
              <a:t>page</a:t>
            </a:r>
            <a:endParaRPr lang="de-DE" sz="2500" i="1" dirty="0"/>
          </a:p>
        </p:txBody>
      </p:sp>
      <p:sp>
        <p:nvSpPr>
          <p:cNvPr id="3" name="Title 2"/>
          <p:cNvSpPr>
            <a:spLocks noGrp="1"/>
          </p:cNvSpPr>
          <p:nvPr>
            <p:ph type="title"/>
          </p:nvPr>
        </p:nvSpPr>
        <p:spPr/>
        <p:txBody>
          <a:bodyPr/>
          <a:lstStyle/>
          <a:p>
            <a:r>
              <a:rPr lang="de-DE" sz="3200" dirty="0"/>
              <a:t>System design – </a:t>
            </a:r>
            <a:r>
              <a:rPr lang="de-DE" sz="3200" dirty="0" err="1"/>
              <a:t>application</a:t>
            </a:r>
            <a:r>
              <a:rPr lang="de-DE" sz="3200" dirty="0"/>
              <a:t> </a:t>
            </a:r>
            <a:r>
              <a:rPr lang="de-DE" sz="3200" dirty="0" err="1"/>
              <a:t>logic</a:t>
            </a:r>
            <a:r>
              <a:rPr lang="de-DE" sz="3200" dirty="0"/>
              <a:t> - </a:t>
            </a:r>
            <a:r>
              <a:rPr lang="de-DE" sz="3200" dirty="0" err="1"/>
              <a:t>doctor</a:t>
            </a:r>
            <a:endParaRPr lang="cs-CZ" sz="3200" dirty="0"/>
          </a:p>
        </p:txBody>
      </p:sp>
      <p:pic>
        <p:nvPicPr>
          <p:cNvPr id="4" name="Picture 8" descr="http://yuml.me/diagram/class/b215f80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1276350"/>
            <a:ext cx="3200400" cy="2209800"/>
          </a:xfrm>
          <a:prstGeom prst="rect">
            <a:avLst/>
          </a:prstGeom>
          <a:noFill/>
          <a:ln w="28575">
            <a:solidFill>
              <a:srgbClr val="00B05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649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8" descr="E:\Studia\Rok V\sem II S2\Information Systems in Health Care\Project\Part I     Analysis\sequence diagrams\doc\new patient.png"/>
          <p:cNvPicPr/>
          <p:nvPr/>
        </p:nvPicPr>
        <p:blipFill>
          <a:blip r:embed="rId2" cstate="print"/>
          <a:srcRect/>
          <a:stretch>
            <a:fillRect/>
          </a:stretch>
        </p:blipFill>
        <p:spPr bwMode="auto">
          <a:xfrm>
            <a:off x="1686560" y="281305"/>
            <a:ext cx="5770880" cy="4580890"/>
          </a:xfrm>
          <a:prstGeom prst="rect">
            <a:avLst/>
          </a:prstGeom>
          <a:noFill/>
          <a:ln w="9525">
            <a:noFill/>
            <a:miter lim="800000"/>
            <a:headEnd/>
            <a:tailEnd/>
          </a:ln>
        </p:spPr>
      </p:pic>
    </p:spTree>
    <p:extLst>
      <p:ext uri="{BB962C8B-B14F-4D97-AF65-F5344CB8AC3E}">
        <p14:creationId xmlns:p14="http://schemas.microsoft.com/office/powerpoint/2010/main" val="3499041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0" descr="E:\Studia\Rok V\sem II S2\Information Systems in Health Care\Project\Part I     Analysis\sequence diagrams\doc\view patients.png"/>
          <p:cNvPicPr/>
          <p:nvPr/>
        </p:nvPicPr>
        <p:blipFill>
          <a:blip r:embed="rId2" cstate="print"/>
          <a:srcRect/>
          <a:stretch>
            <a:fillRect/>
          </a:stretch>
        </p:blipFill>
        <p:spPr bwMode="auto">
          <a:xfrm>
            <a:off x="1695132" y="427990"/>
            <a:ext cx="5753735" cy="4287520"/>
          </a:xfrm>
          <a:prstGeom prst="rect">
            <a:avLst/>
          </a:prstGeom>
          <a:noFill/>
          <a:ln w="9525">
            <a:noFill/>
            <a:miter lim="800000"/>
            <a:headEnd/>
            <a:tailEnd/>
          </a:ln>
        </p:spPr>
      </p:pic>
    </p:spTree>
    <p:extLst>
      <p:ext uri="{BB962C8B-B14F-4D97-AF65-F5344CB8AC3E}">
        <p14:creationId xmlns:p14="http://schemas.microsoft.com/office/powerpoint/2010/main" val="2466360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9" descr="E:\Studia\Rok V\sem II S2\Information Systems in Health Care\Project\Part I     Analysis\sequence diagrams\doc\new visit.png"/>
          <p:cNvPicPr/>
          <p:nvPr/>
        </p:nvPicPr>
        <p:blipFill>
          <a:blip r:embed="rId2" cstate="print"/>
          <a:srcRect/>
          <a:stretch>
            <a:fillRect/>
          </a:stretch>
        </p:blipFill>
        <p:spPr bwMode="auto">
          <a:xfrm>
            <a:off x="1695132" y="65722"/>
            <a:ext cx="5753735" cy="5012055"/>
          </a:xfrm>
          <a:prstGeom prst="rect">
            <a:avLst/>
          </a:prstGeom>
          <a:noFill/>
          <a:ln w="9525">
            <a:noFill/>
            <a:miter lim="800000"/>
            <a:headEnd/>
            <a:tailEnd/>
          </a:ln>
        </p:spPr>
      </p:pic>
    </p:spTree>
    <p:extLst>
      <p:ext uri="{BB962C8B-B14F-4D97-AF65-F5344CB8AC3E}">
        <p14:creationId xmlns:p14="http://schemas.microsoft.com/office/powerpoint/2010/main" val="2023602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7" descr="E:\Studia\Rok V\sem II S2\Information Systems in Health Care\Project\Part I     Analysis\sequence diagrams\doc\close visit2.png"/>
          <p:cNvPicPr/>
          <p:nvPr/>
        </p:nvPicPr>
        <p:blipFill>
          <a:blip r:embed="rId2" cstate="print"/>
          <a:srcRect/>
          <a:stretch>
            <a:fillRect/>
          </a:stretch>
        </p:blipFill>
        <p:spPr bwMode="auto">
          <a:xfrm>
            <a:off x="1695132" y="247015"/>
            <a:ext cx="5753735" cy="4649470"/>
          </a:xfrm>
          <a:prstGeom prst="rect">
            <a:avLst/>
          </a:prstGeom>
          <a:noFill/>
          <a:ln w="9525">
            <a:noFill/>
            <a:miter lim="800000"/>
            <a:headEnd/>
            <a:tailEnd/>
          </a:ln>
        </p:spPr>
      </p:pic>
    </p:spTree>
    <p:extLst>
      <p:ext uri="{BB962C8B-B14F-4D97-AF65-F5344CB8AC3E}">
        <p14:creationId xmlns:p14="http://schemas.microsoft.com/office/powerpoint/2010/main" val="4924789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raz 11" descr="E:\Studia\Rok V\sem II S2\Information Systems in Health Care\Project\Part I     Analysis\sequence diagrams\doc\view visits history.png"/>
          <p:cNvPicPr/>
          <p:nvPr/>
        </p:nvPicPr>
        <p:blipFill>
          <a:blip r:embed="rId2" cstate="print"/>
          <a:srcRect/>
          <a:stretch>
            <a:fillRect/>
          </a:stretch>
        </p:blipFill>
        <p:spPr bwMode="auto">
          <a:xfrm>
            <a:off x="1695132" y="346075"/>
            <a:ext cx="5753735" cy="4451350"/>
          </a:xfrm>
          <a:prstGeom prst="rect">
            <a:avLst/>
          </a:prstGeom>
          <a:noFill/>
          <a:ln w="9525">
            <a:noFill/>
            <a:miter lim="800000"/>
            <a:headEnd/>
            <a:tailEnd/>
          </a:ln>
        </p:spPr>
      </p:pic>
    </p:spTree>
    <p:extLst>
      <p:ext uri="{BB962C8B-B14F-4D97-AF65-F5344CB8AC3E}">
        <p14:creationId xmlns:p14="http://schemas.microsoft.com/office/powerpoint/2010/main" val="3161975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6" name="Picture 10" descr="http://yuml.me/diagram/class/bca3b93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115434"/>
            <a:ext cx="5127860" cy="2076804"/>
          </a:xfrm>
          <a:prstGeom prst="rect">
            <a:avLst/>
          </a:prstGeom>
          <a:noFill/>
          <a:ln w="28575">
            <a:solidFill>
              <a:srgbClr val="FFC000"/>
            </a:solidFill>
          </a:ln>
          <a:extLst>
            <a:ext uri="{909E8E84-426E-40DD-AFC4-6F175D3DCCD1}">
              <a14:hiddenFill xmlns:a14="http://schemas.microsoft.com/office/drawing/2010/main">
                <a:solidFill>
                  <a:srgbClr val="FFFFFF"/>
                </a:solidFill>
              </a14:hiddenFill>
            </a:ext>
          </a:extLst>
        </p:spPr>
      </p:pic>
      <p:cxnSp>
        <p:nvCxnSpPr>
          <p:cNvPr id="3" name="Elbow Connector 2"/>
          <p:cNvCxnSpPr/>
          <p:nvPr/>
        </p:nvCxnSpPr>
        <p:spPr>
          <a:xfrm rot="16200000" flipH="1">
            <a:off x="1644343" y="2565708"/>
            <a:ext cx="1626214" cy="723900"/>
          </a:xfrm>
          <a:prstGeom prst="bentConnector2">
            <a:avLst/>
          </a:prstGeom>
          <a:ln w="38100">
            <a:solidFill>
              <a:schemeClr val="tx1">
                <a:lumMod val="65000"/>
                <a:lumOff val="3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Elbow Connector 8"/>
          <p:cNvCxnSpPr/>
          <p:nvPr/>
        </p:nvCxnSpPr>
        <p:spPr>
          <a:xfrm rot="5400000">
            <a:off x="6070251" y="2241198"/>
            <a:ext cx="1804101" cy="1752603"/>
          </a:xfrm>
          <a:prstGeom prst="bentConnector2">
            <a:avLst/>
          </a:prstGeom>
          <a:ln w="38100">
            <a:solidFill>
              <a:schemeClr val="tx1">
                <a:lumMod val="65000"/>
                <a:lumOff val="3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42240" y="2038350"/>
            <a:ext cx="1427057" cy="307777"/>
          </a:xfrm>
          <a:prstGeom prst="rect">
            <a:avLst/>
          </a:prstGeom>
        </p:spPr>
        <p:txBody>
          <a:bodyPr wrap="none">
            <a:spAutoFit/>
          </a:bodyPr>
          <a:lstStyle/>
          <a:p>
            <a:r>
              <a:rPr lang="cs-CZ" sz="1400" b="1" dirty="0" err="1">
                <a:solidFill>
                  <a:srgbClr val="00B050"/>
                </a:solidFill>
              </a:rPr>
              <a:t>class</a:t>
            </a:r>
            <a:r>
              <a:rPr lang="cs-CZ" sz="1400" b="1" dirty="0">
                <a:solidFill>
                  <a:srgbClr val="00B050"/>
                </a:solidFill>
              </a:rPr>
              <a:t>.</a:t>
            </a:r>
            <a:r>
              <a:rPr lang="en-US" sz="1400" b="1" dirty="0">
                <a:solidFill>
                  <a:srgbClr val="00B050"/>
                </a:solidFill>
              </a:rPr>
              <a:t>viewer</a:t>
            </a:r>
            <a:r>
              <a:rPr lang="cs-CZ" sz="1400" b="1" dirty="0">
                <a:solidFill>
                  <a:srgbClr val="00B050"/>
                </a:solidFill>
              </a:rPr>
              <a:t>.</a:t>
            </a:r>
            <a:r>
              <a:rPr lang="cs-CZ" sz="1400" b="1" dirty="0" err="1">
                <a:solidFill>
                  <a:srgbClr val="00B050"/>
                </a:solidFill>
              </a:rPr>
              <a:t>php</a:t>
            </a:r>
            <a:endParaRPr lang="cs-CZ" sz="1400" b="1" dirty="0">
              <a:solidFill>
                <a:srgbClr val="00B050"/>
              </a:solidFill>
            </a:endParaRPr>
          </a:p>
        </p:txBody>
      </p:sp>
      <p:sp>
        <p:nvSpPr>
          <p:cNvPr id="14" name="Rectangle 13"/>
          <p:cNvSpPr/>
          <p:nvPr/>
        </p:nvSpPr>
        <p:spPr>
          <a:xfrm>
            <a:off x="3616528" y="4783259"/>
            <a:ext cx="1715598" cy="307777"/>
          </a:xfrm>
          <a:prstGeom prst="rect">
            <a:avLst/>
          </a:prstGeom>
        </p:spPr>
        <p:txBody>
          <a:bodyPr wrap="none">
            <a:spAutoFit/>
          </a:bodyPr>
          <a:lstStyle/>
          <a:p>
            <a:r>
              <a:rPr lang="cs-CZ" sz="1400" b="1" dirty="0" err="1">
                <a:solidFill>
                  <a:srgbClr val="00B050"/>
                </a:solidFill>
              </a:rPr>
              <a:t>class.distrubutor.php</a:t>
            </a:r>
            <a:endParaRPr lang="cs-CZ" sz="1400" b="1" dirty="0">
              <a:solidFill>
                <a:srgbClr val="00B050"/>
              </a:solidFill>
            </a:endParaRPr>
          </a:p>
        </p:txBody>
      </p:sp>
      <p:sp>
        <p:nvSpPr>
          <p:cNvPr id="15" name="Rectangle 14"/>
          <p:cNvSpPr/>
          <p:nvPr/>
        </p:nvSpPr>
        <p:spPr>
          <a:xfrm>
            <a:off x="4406924" y="1501973"/>
            <a:ext cx="1231876" cy="307777"/>
          </a:xfrm>
          <a:prstGeom prst="rect">
            <a:avLst/>
          </a:prstGeom>
        </p:spPr>
        <p:txBody>
          <a:bodyPr wrap="none">
            <a:spAutoFit/>
          </a:bodyPr>
          <a:lstStyle/>
          <a:p>
            <a:r>
              <a:rPr lang="cs-CZ" sz="1400" b="1" dirty="0" err="1">
                <a:solidFill>
                  <a:srgbClr val="00B050"/>
                </a:solidFill>
              </a:rPr>
              <a:t>class.user.php</a:t>
            </a:r>
            <a:endParaRPr lang="cs-CZ" sz="1400" b="1" dirty="0">
              <a:solidFill>
                <a:srgbClr val="00B050"/>
              </a:solidFill>
            </a:endParaRPr>
          </a:p>
        </p:txBody>
      </p:sp>
      <p:sp>
        <p:nvSpPr>
          <p:cNvPr id="16" name="Rectangle 15"/>
          <p:cNvSpPr/>
          <p:nvPr/>
        </p:nvSpPr>
        <p:spPr>
          <a:xfrm>
            <a:off x="5558054" y="115434"/>
            <a:ext cx="1376146" cy="307777"/>
          </a:xfrm>
          <a:prstGeom prst="rect">
            <a:avLst/>
          </a:prstGeom>
        </p:spPr>
        <p:txBody>
          <a:bodyPr wrap="none">
            <a:spAutoFit/>
          </a:bodyPr>
          <a:lstStyle/>
          <a:p>
            <a:r>
              <a:rPr lang="cs-CZ" sz="1400" b="1" dirty="0" err="1">
                <a:solidFill>
                  <a:srgbClr val="00B050"/>
                </a:solidFill>
              </a:rPr>
              <a:t>class.doctor.php</a:t>
            </a:r>
            <a:endParaRPr lang="cs-CZ" sz="1400" b="1" dirty="0">
              <a:solidFill>
                <a:srgbClr val="00B050"/>
              </a:solidFill>
            </a:endParaRPr>
          </a:p>
        </p:txBody>
      </p:sp>
      <p:sp>
        <p:nvSpPr>
          <p:cNvPr id="17" name="Rectangle 16"/>
          <p:cNvSpPr/>
          <p:nvPr/>
        </p:nvSpPr>
        <p:spPr>
          <a:xfrm>
            <a:off x="5020535" y="1806773"/>
            <a:ext cx="1913665" cy="307777"/>
          </a:xfrm>
          <a:prstGeom prst="rect">
            <a:avLst/>
          </a:prstGeom>
        </p:spPr>
        <p:txBody>
          <a:bodyPr wrap="none">
            <a:spAutoFit/>
          </a:bodyPr>
          <a:lstStyle/>
          <a:p>
            <a:r>
              <a:rPr lang="cs-CZ" sz="1400" b="1" dirty="0" err="1">
                <a:solidFill>
                  <a:srgbClr val="00B050"/>
                </a:solidFill>
              </a:rPr>
              <a:t>class.administrator.php</a:t>
            </a:r>
            <a:endParaRPr lang="cs-CZ" sz="1400" b="1" dirty="0">
              <a:solidFill>
                <a:srgbClr val="00B050"/>
              </a:solidFill>
            </a:endParaRPr>
          </a:p>
        </p:txBody>
      </p:sp>
      <p:pic>
        <p:nvPicPr>
          <p:cNvPr id="4102" name="Picture 6" descr="http://yuml.me/diagram/class/7668972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5434"/>
            <a:ext cx="3103448" cy="1935650"/>
          </a:xfrm>
          <a:prstGeom prst="rect">
            <a:avLst/>
          </a:prstGeom>
          <a:noFill/>
          <a:ln w="38100">
            <a:solidFill>
              <a:srgbClr val="00B0F0"/>
            </a:solidFill>
          </a:ln>
          <a:extLst>
            <a:ext uri="{909E8E84-426E-40DD-AFC4-6F175D3DCCD1}">
              <a14:hiddenFill xmlns:a14="http://schemas.microsoft.com/office/drawing/2010/main">
                <a:solidFill>
                  <a:srgbClr val="FFFFFF"/>
                </a:solidFill>
              </a14:hiddenFill>
            </a:ext>
          </a:extLst>
        </p:spPr>
      </p:pic>
      <p:pic>
        <p:nvPicPr>
          <p:cNvPr id="4104" name="Picture 8" descr="http://yuml.me/diagram/class/b215f8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5120" y="2396138"/>
            <a:ext cx="3200400" cy="2435423"/>
          </a:xfrm>
          <a:prstGeom prst="rect">
            <a:avLst/>
          </a:prstGeom>
          <a:noFill/>
          <a:ln w="28575">
            <a:solidFill>
              <a:srgbClr val="00B050"/>
            </a:solidFill>
          </a:ln>
          <a:extLst>
            <a:ext uri="{909E8E84-426E-40DD-AFC4-6F175D3DCCD1}">
              <a14:hiddenFill xmlns:a14="http://schemas.microsoft.com/office/drawing/2010/main">
                <a:solidFill>
                  <a:srgbClr val="FFFFFF"/>
                </a:solidFill>
              </a14:hiddenFill>
            </a:ext>
          </a:extLst>
        </p:spPr>
      </p:pic>
      <p:pic>
        <p:nvPicPr>
          <p:cNvPr id="20" name="Picture 8" descr="http://upload.wikimedia.org/wikipedia/commons/thumb/0/06/Waterfall_model_%281%29.svg/350px-Waterfall_model_%281%29.svg.png"/>
          <p:cNvPicPr>
            <a:picLocks noChangeAspect="1" noChangeArrowheads="1"/>
          </p:cNvPicPr>
          <p:nvPr/>
        </p:nvPicPr>
        <p:blipFill rotWithShape="1">
          <a:blip r:embed="rId5">
            <a:extLst>
              <a:ext uri="{28A0092B-C50C-407E-A947-70E740481C1C}">
                <a14:useLocalDpi xmlns:a14="http://schemas.microsoft.com/office/drawing/2010/main" val="0"/>
              </a:ext>
            </a:extLst>
          </a:blip>
          <a:srcRect r="29152" b="39763"/>
          <a:stretch/>
        </p:blipFill>
        <p:spPr bwMode="auto">
          <a:xfrm>
            <a:off x="0" y="3588802"/>
            <a:ext cx="2105444" cy="1345148"/>
          </a:xfrm>
          <a:prstGeom prst="rect">
            <a:avLst/>
          </a:prstGeom>
          <a:noFill/>
          <a:extLst>
            <a:ext uri="{909E8E84-426E-40DD-AFC4-6F175D3DCCD1}">
              <a14:hiddenFill xmlns:a14="http://schemas.microsoft.com/office/drawing/2010/main">
                <a:solidFill>
                  <a:srgbClr val="FFFFFF"/>
                </a:solidFill>
              </a14:hiddenFill>
            </a:ext>
          </a:extLst>
        </p:spPr>
      </p:pic>
      <p:sp>
        <p:nvSpPr>
          <p:cNvPr id="21" name="Oval 20"/>
          <p:cNvSpPr/>
          <p:nvPr/>
        </p:nvSpPr>
        <p:spPr>
          <a:xfrm>
            <a:off x="886244" y="4476750"/>
            <a:ext cx="1219200" cy="457200"/>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cs-CZ"/>
          </a:p>
        </p:txBody>
      </p:sp>
      <p:sp>
        <p:nvSpPr>
          <p:cNvPr id="4" name="Rectangle 3"/>
          <p:cNvSpPr/>
          <p:nvPr/>
        </p:nvSpPr>
        <p:spPr>
          <a:xfrm>
            <a:off x="6125045" y="4814037"/>
            <a:ext cx="2949975" cy="276999"/>
          </a:xfrm>
          <a:prstGeom prst="rect">
            <a:avLst/>
          </a:prstGeom>
        </p:spPr>
        <p:txBody>
          <a:bodyPr wrap="none">
            <a:spAutoFit/>
          </a:bodyPr>
          <a:lstStyle/>
          <a:p>
            <a:r>
              <a:rPr lang="en-US" sz="1200" dirty="0"/>
              <a:t>http://yuml.me/diagram/scruffy/class/draw</a:t>
            </a:r>
          </a:p>
        </p:txBody>
      </p:sp>
    </p:spTree>
    <p:extLst>
      <p:ext uri="{BB962C8B-B14F-4D97-AF65-F5344CB8AC3E}">
        <p14:creationId xmlns:p14="http://schemas.microsoft.com/office/powerpoint/2010/main" val="29837428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0" y="819150"/>
            <a:ext cx="8991600" cy="4324350"/>
          </a:xfrm>
        </p:spPr>
        <p:txBody>
          <a:bodyPr>
            <a:normAutofit fontScale="92500" lnSpcReduction="20000"/>
          </a:bodyPr>
          <a:lstStyle/>
          <a:p>
            <a:r>
              <a:rPr lang="de-DE" dirty="0"/>
              <a:t>Class </a:t>
            </a:r>
            <a:r>
              <a:rPr lang="de-DE" dirty="0" err="1"/>
              <a:t>for</a:t>
            </a:r>
            <a:r>
              <a:rPr lang="de-DE" dirty="0"/>
              <a:t> </a:t>
            </a:r>
            <a:r>
              <a:rPr lang="de-DE" dirty="0" err="1"/>
              <a:t>user</a:t>
            </a:r>
            <a:r>
              <a:rPr lang="de-DE" dirty="0"/>
              <a:t> </a:t>
            </a:r>
            <a:r>
              <a:rPr lang="de-DE" dirty="0" err="1"/>
              <a:t>interface</a:t>
            </a:r>
            <a:r>
              <a:rPr lang="cs-CZ" dirty="0"/>
              <a:t>: class.</a:t>
            </a:r>
            <a:r>
              <a:rPr lang="en-US" dirty="0"/>
              <a:t>viewer</a:t>
            </a:r>
            <a:r>
              <a:rPr lang="cs-CZ" dirty="0"/>
              <a:t>.php</a:t>
            </a:r>
          </a:p>
          <a:p>
            <a:pPr lvl="1"/>
            <a:r>
              <a:rPr lang="de-DE" sz="2900" dirty="0" err="1"/>
              <a:t>Operations</a:t>
            </a:r>
            <a:endParaRPr lang="cs-CZ" sz="2900" dirty="0"/>
          </a:p>
          <a:p>
            <a:pPr lvl="2"/>
            <a:r>
              <a:rPr lang="en-US" i="1" dirty="0" err="1"/>
              <a:t>display_login_form</a:t>
            </a:r>
            <a:r>
              <a:rPr lang="en-US" i="1" dirty="0"/>
              <a:t>()</a:t>
            </a:r>
            <a:endParaRPr lang="cs-CZ" i="1" dirty="0"/>
          </a:p>
          <a:p>
            <a:pPr lvl="2"/>
            <a:r>
              <a:rPr lang="en-US" i="1" dirty="0"/>
              <a:t>display_</a:t>
            </a:r>
            <a:r>
              <a:rPr lang="cs-CZ" i="1" dirty="0"/>
              <a:t>homepage</a:t>
            </a:r>
            <a:r>
              <a:rPr lang="en-US" i="1" dirty="0"/>
              <a:t>()</a:t>
            </a:r>
            <a:endParaRPr lang="cs-CZ" i="1" dirty="0"/>
          </a:p>
          <a:p>
            <a:pPr lvl="2"/>
            <a:r>
              <a:rPr lang="en-US" i="1" dirty="0" err="1"/>
              <a:t>display_new</a:t>
            </a:r>
            <a:r>
              <a:rPr lang="en-US" i="1" dirty="0"/>
              <a:t>_</a:t>
            </a:r>
            <a:r>
              <a:rPr lang="cs-CZ" i="1" dirty="0"/>
              <a:t>department_</a:t>
            </a:r>
            <a:r>
              <a:rPr lang="en-US" i="1" dirty="0"/>
              <a:t>form()</a:t>
            </a:r>
            <a:endParaRPr lang="cs-CZ" i="1" dirty="0"/>
          </a:p>
          <a:p>
            <a:pPr lvl="2"/>
            <a:r>
              <a:rPr lang="en-US" i="1" dirty="0" err="1"/>
              <a:t>display_new_doctor_form</a:t>
            </a:r>
            <a:r>
              <a:rPr lang="en-US" i="1" dirty="0"/>
              <a:t>()</a:t>
            </a:r>
            <a:endParaRPr lang="cs-CZ" i="1" dirty="0"/>
          </a:p>
          <a:p>
            <a:pPr lvl="2"/>
            <a:r>
              <a:rPr lang="en-US" i="1" dirty="0" err="1"/>
              <a:t>display_departments_list_page</a:t>
            </a:r>
            <a:r>
              <a:rPr lang="en-US" i="1" dirty="0"/>
              <a:t>()</a:t>
            </a:r>
            <a:endParaRPr lang="cs-CZ" i="1" dirty="0"/>
          </a:p>
          <a:p>
            <a:pPr lvl="2"/>
            <a:r>
              <a:rPr lang="en-US" i="1" dirty="0" err="1"/>
              <a:t>display_doctors_list_page</a:t>
            </a:r>
            <a:r>
              <a:rPr lang="en-US" i="1" dirty="0"/>
              <a:t>()</a:t>
            </a:r>
            <a:endParaRPr lang="cs-CZ" i="1" dirty="0"/>
          </a:p>
          <a:p>
            <a:pPr lvl="2"/>
            <a:r>
              <a:rPr lang="en-US" i="1" dirty="0"/>
              <a:t>display_</a:t>
            </a:r>
            <a:r>
              <a:rPr lang="cs-CZ" i="1" dirty="0"/>
              <a:t>system_message</a:t>
            </a:r>
            <a:r>
              <a:rPr lang="en-US" i="1" dirty="0"/>
              <a:t>()</a:t>
            </a:r>
            <a:endParaRPr lang="cs-CZ" i="1" dirty="0"/>
          </a:p>
          <a:p>
            <a:pPr lvl="2"/>
            <a:r>
              <a:rPr lang="en-US" i="1" dirty="0" err="1"/>
              <a:t>display_new_patient_form</a:t>
            </a:r>
            <a:r>
              <a:rPr lang="en-US" i="1" dirty="0"/>
              <a:t>()</a:t>
            </a:r>
            <a:endParaRPr lang="cs-CZ" i="1" dirty="0"/>
          </a:p>
          <a:p>
            <a:pPr lvl="2"/>
            <a:r>
              <a:rPr lang="en-US" i="1" dirty="0" err="1"/>
              <a:t>display_patients_list_page</a:t>
            </a:r>
            <a:r>
              <a:rPr lang="en-US" i="1" dirty="0"/>
              <a:t>()</a:t>
            </a:r>
            <a:endParaRPr lang="cs-CZ" i="1" dirty="0"/>
          </a:p>
          <a:p>
            <a:pPr lvl="2"/>
            <a:r>
              <a:rPr lang="en-US" i="1" dirty="0" err="1"/>
              <a:t>display_patient_visits_page</a:t>
            </a:r>
            <a:r>
              <a:rPr lang="en-US" i="1" dirty="0"/>
              <a:t>()</a:t>
            </a:r>
            <a:endParaRPr lang="cs-CZ" i="1" dirty="0"/>
          </a:p>
          <a:p>
            <a:endParaRPr lang="cs-CZ" dirty="0"/>
          </a:p>
        </p:txBody>
      </p:sp>
      <p:sp>
        <p:nvSpPr>
          <p:cNvPr id="3" name="Title 2"/>
          <p:cNvSpPr>
            <a:spLocks noGrp="1"/>
          </p:cNvSpPr>
          <p:nvPr>
            <p:ph type="title"/>
          </p:nvPr>
        </p:nvSpPr>
        <p:spPr/>
        <p:txBody>
          <a:bodyPr/>
          <a:lstStyle/>
          <a:p>
            <a:r>
              <a:rPr lang="cs-CZ" dirty="0" err="1"/>
              <a:t>Implementa</a:t>
            </a:r>
            <a:r>
              <a:rPr lang="de-DE" dirty="0" err="1"/>
              <a:t>tion</a:t>
            </a:r>
            <a:r>
              <a:rPr lang="de-DE" dirty="0"/>
              <a:t> – </a:t>
            </a:r>
            <a:r>
              <a:rPr lang="de-DE" dirty="0" err="1"/>
              <a:t>Presentation</a:t>
            </a:r>
            <a:r>
              <a:rPr lang="de-DE" dirty="0"/>
              <a:t> </a:t>
            </a:r>
            <a:r>
              <a:rPr lang="de-DE" dirty="0" err="1"/>
              <a:t>tier</a:t>
            </a:r>
            <a:endParaRPr lang="cs-CZ" dirty="0"/>
          </a:p>
        </p:txBody>
      </p:sp>
      <p:grpSp>
        <p:nvGrpSpPr>
          <p:cNvPr id="4" name="Group 3"/>
          <p:cNvGrpSpPr/>
          <p:nvPr/>
        </p:nvGrpSpPr>
        <p:grpSpPr>
          <a:xfrm>
            <a:off x="3958476" y="1261344"/>
            <a:ext cx="5051660" cy="1947927"/>
            <a:chOff x="142240" y="115434"/>
            <a:chExt cx="8948020" cy="5248294"/>
          </a:xfrm>
        </p:grpSpPr>
        <p:pic>
          <p:nvPicPr>
            <p:cNvPr id="5" name="Picture 10" descr="http://yuml.me/diagram/class/bca3b93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2400" y="115434"/>
              <a:ext cx="5127860" cy="2076804"/>
            </a:xfrm>
            <a:prstGeom prst="rect">
              <a:avLst/>
            </a:prstGeom>
            <a:noFill/>
            <a:ln w="28575">
              <a:solidFill>
                <a:srgbClr val="FFC000"/>
              </a:solidFill>
            </a:ln>
            <a:extLst>
              <a:ext uri="{909E8E84-426E-40DD-AFC4-6F175D3DCCD1}">
                <a14:hiddenFill xmlns:a14="http://schemas.microsoft.com/office/drawing/2010/main">
                  <a:solidFill>
                    <a:srgbClr val="FFFFFF"/>
                  </a:solidFill>
                </a14:hiddenFill>
              </a:ext>
            </a:extLst>
          </p:spPr>
        </p:pic>
        <p:cxnSp>
          <p:nvCxnSpPr>
            <p:cNvPr id="6" name="Elbow Connector 5"/>
            <p:cNvCxnSpPr/>
            <p:nvPr/>
          </p:nvCxnSpPr>
          <p:spPr>
            <a:xfrm rot="16200000" flipH="1">
              <a:off x="1644343" y="2565708"/>
              <a:ext cx="1626214" cy="723900"/>
            </a:xfrm>
            <a:prstGeom prst="bentConnector2">
              <a:avLst/>
            </a:prstGeom>
            <a:ln w="38100">
              <a:solidFill>
                <a:schemeClr val="tx1">
                  <a:lumMod val="65000"/>
                  <a:lumOff val="3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 name="Elbow Connector 6"/>
            <p:cNvCxnSpPr/>
            <p:nvPr/>
          </p:nvCxnSpPr>
          <p:spPr>
            <a:xfrm rot="5400000">
              <a:off x="6070251" y="2241198"/>
              <a:ext cx="1804101" cy="1752603"/>
            </a:xfrm>
            <a:prstGeom prst="bentConnector2">
              <a:avLst/>
            </a:prstGeom>
            <a:ln w="38100">
              <a:solidFill>
                <a:schemeClr val="tx1">
                  <a:lumMod val="65000"/>
                  <a:lumOff val="3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42240" y="2038351"/>
              <a:ext cx="1607672" cy="580470"/>
            </a:xfrm>
            <a:prstGeom prst="rect">
              <a:avLst/>
            </a:prstGeom>
          </p:spPr>
          <p:txBody>
            <a:bodyPr wrap="none">
              <a:spAutoFit/>
            </a:bodyPr>
            <a:lstStyle/>
            <a:p>
              <a:r>
                <a:rPr lang="cs-CZ" sz="800" b="1" dirty="0" err="1">
                  <a:solidFill>
                    <a:srgbClr val="00B050"/>
                  </a:solidFill>
                </a:rPr>
                <a:t>class</a:t>
              </a:r>
              <a:r>
                <a:rPr lang="cs-CZ" sz="800" b="1" dirty="0">
                  <a:solidFill>
                    <a:srgbClr val="00B050"/>
                  </a:solidFill>
                </a:rPr>
                <a:t>.</a:t>
              </a:r>
              <a:r>
                <a:rPr lang="en-US" sz="800" b="1" dirty="0">
                  <a:solidFill>
                    <a:srgbClr val="00B050"/>
                  </a:solidFill>
                </a:rPr>
                <a:t>viewer</a:t>
              </a:r>
              <a:r>
                <a:rPr lang="cs-CZ" sz="800" b="1" dirty="0">
                  <a:solidFill>
                    <a:srgbClr val="00B050"/>
                  </a:solidFill>
                </a:rPr>
                <a:t>.</a:t>
              </a:r>
              <a:r>
                <a:rPr lang="cs-CZ" sz="800" b="1" dirty="0" err="1">
                  <a:solidFill>
                    <a:srgbClr val="00B050"/>
                  </a:solidFill>
                </a:rPr>
                <a:t>php</a:t>
              </a:r>
              <a:endParaRPr lang="cs-CZ" sz="800" b="1" dirty="0">
                <a:solidFill>
                  <a:srgbClr val="00B050"/>
                </a:solidFill>
              </a:endParaRPr>
            </a:p>
          </p:txBody>
        </p:sp>
        <p:sp>
          <p:nvSpPr>
            <p:cNvPr id="9" name="Rectangle 8"/>
            <p:cNvSpPr/>
            <p:nvPr/>
          </p:nvSpPr>
          <p:spPr>
            <a:xfrm>
              <a:off x="3616528" y="4783258"/>
              <a:ext cx="1902969" cy="580470"/>
            </a:xfrm>
            <a:prstGeom prst="rect">
              <a:avLst/>
            </a:prstGeom>
          </p:spPr>
          <p:txBody>
            <a:bodyPr wrap="none">
              <a:spAutoFit/>
            </a:bodyPr>
            <a:lstStyle/>
            <a:p>
              <a:r>
                <a:rPr lang="cs-CZ" sz="800" b="1" dirty="0" err="1">
                  <a:solidFill>
                    <a:srgbClr val="00B050"/>
                  </a:solidFill>
                </a:rPr>
                <a:t>class.distrubutor.php</a:t>
              </a:r>
              <a:endParaRPr lang="cs-CZ" sz="800" b="1" dirty="0">
                <a:solidFill>
                  <a:srgbClr val="00B050"/>
                </a:solidFill>
              </a:endParaRPr>
            </a:p>
          </p:txBody>
        </p:sp>
        <p:sp>
          <p:nvSpPr>
            <p:cNvPr id="10" name="Rectangle 9"/>
            <p:cNvSpPr/>
            <p:nvPr/>
          </p:nvSpPr>
          <p:spPr>
            <a:xfrm>
              <a:off x="4406925" y="1501973"/>
              <a:ext cx="1403235" cy="580470"/>
            </a:xfrm>
            <a:prstGeom prst="rect">
              <a:avLst/>
            </a:prstGeom>
          </p:spPr>
          <p:txBody>
            <a:bodyPr wrap="none">
              <a:spAutoFit/>
            </a:bodyPr>
            <a:lstStyle/>
            <a:p>
              <a:r>
                <a:rPr lang="cs-CZ" sz="800" b="1" dirty="0" err="1">
                  <a:solidFill>
                    <a:srgbClr val="00B050"/>
                  </a:solidFill>
                </a:rPr>
                <a:t>class.user.php</a:t>
              </a:r>
              <a:endParaRPr lang="cs-CZ" sz="800" b="1" dirty="0">
                <a:solidFill>
                  <a:srgbClr val="00B050"/>
                </a:solidFill>
              </a:endParaRPr>
            </a:p>
          </p:txBody>
        </p:sp>
        <p:sp>
          <p:nvSpPr>
            <p:cNvPr id="11" name="Rectangle 10"/>
            <p:cNvSpPr/>
            <p:nvPr/>
          </p:nvSpPr>
          <p:spPr>
            <a:xfrm>
              <a:off x="5558054" y="115434"/>
              <a:ext cx="1553721" cy="580470"/>
            </a:xfrm>
            <a:prstGeom prst="rect">
              <a:avLst/>
            </a:prstGeom>
          </p:spPr>
          <p:txBody>
            <a:bodyPr wrap="none">
              <a:spAutoFit/>
            </a:bodyPr>
            <a:lstStyle/>
            <a:p>
              <a:r>
                <a:rPr lang="cs-CZ" sz="800" b="1" dirty="0" err="1">
                  <a:solidFill>
                    <a:srgbClr val="00B050"/>
                  </a:solidFill>
                </a:rPr>
                <a:t>class.doctor.php</a:t>
              </a:r>
              <a:endParaRPr lang="cs-CZ" sz="800" b="1" dirty="0">
                <a:solidFill>
                  <a:srgbClr val="00B050"/>
                </a:solidFill>
              </a:endParaRPr>
            </a:p>
          </p:txBody>
        </p:sp>
        <p:sp>
          <p:nvSpPr>
            <p:cNvPr id="12" name="Rectangle 11"/>
            <p:cNvSpPr/>
            <p:nvPr/>
          </p:nvSpPr>
          <p:spPr>
            <a:xfrm>
              <a:off x="5020536" y="1806774"/>
              <a:ext cx="2096048" cy="580470"/>
            </a:xfrm>
            <a:prstGeom prst="rect">
              <a:avLst/>
            </a:prstGeom>
          </p:spPr>
          <p:txBody>
            <a:bodyPr wrap="none">
              <a:spAutoFit/>
            </a:bodyPr>
            <a:lstStyle/>
            <a:p>
              <a:r>
                <a:rPr lang="cs-CZ" sz="800" b="1" dirty="0" err="1">
                  <a:solidFill>
                    <a:srgbClr val="00B050"/>
                  </a:solidFill>
                </a:rPr>
                <a:t>class.administrator.php</a:t>
              </a:r>
              <a:endParaRPr lang="cs-CZ" sz="800" b="1" dirty="0">
                <a:solidFill>
                  <a:srgbClr val="00B050"/>
                </a:solidFill>
              </a:endParaRPr>
            </a:p>
          </p:txBody>
        </p:sp>
        <p:pic>
          <p:nvPicPr>
            <p:cNvPr id="13" name="Picture 6" descr="http://yuml.me/diagram/class/7668972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15434"/>
              <a:ext cx="3103448" cy="1935650"/>
            </a:xfrm>
            <a:prstGeom prst="rect">
              <a:avLst/>
            </a:prstGeom>
            <a:noFill/>
            <a:ln w="38100">
              <a:solidFill>
                <a:srgbClr val="00B0F0"/>
              </a:solidFill>
            </a:ln>
            <a:extLst>
              <a:ext uri="{909E8E84-426E-40DD-AFC4-6F175D3DCCD1}">
                <a14:hiddenFill xmlns:a14="http://schemas.microsoft.com/office/drawing/2010/main">
                  <a:solidFill>
                    <a:srgbClr val="FFFFFF"/>
                  </a:solidFill>
                </a14:hiddenFill>
              </a:ext>
            </a:extLst>
          </p:spPr>
        </p:pic>
        <p:pic>
          <p:nvPicPr>
            <p:cNvPr id="14" name="Picture 8" descr="http://yuml.me/diagram/class/b215f80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5120" y="2396138"/>
              <a:ext cx="3200400" cy="2435423"/>
            </a:xfrm>
            <a:prstGeom prst="rect">
              <a:avLst/>
            </a:prstGeom>
            <a:noFill/>
            <a:ln w="28575">
              <a:solidFill>
                <a:srgbClr val="00B050"/>
              </a:solid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522689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err="1"/>
              <a:t>Waterfall</a:t>
            </a:r>
            <a:r>
              <a:rPr lang="de-DE" dirty="0"/>
              <a:t> </a:t>
            </a:r>
            <a:r>
              <a:rPr lang="de-DE" dirty="0" err="1"/>
              <a:t>software</a:t>
            </a:r>
            <a:r>
              <a:rPr lang="de-DE" dirty="0"/>
              <a:t> </a:t>
            </a:r>
            <a:r>
              <a:rPr lang="de-DE" dirty="0" err="1"/>
              <a:t>process</a:t>
            </a:r>
            <a:endParaRPr lang="cs-CZ" dirty="0"/>
          </a:p>
        </p:txBody>
      </p:sp>
      <p:sp>
        <p:nvSpPr>
          <p:cNvPr id="4" name="Content Placeholder 3"/>
          <p:cNvSpPr>
            <a:spLocks noGrp="1"/>
          </p:cNvSpPr>
          <p:nvPr>
            <p:ph sz="quarter" idx="14"/>
          </p:nvPr>
        </p:nvSpPr>
        <p:spPr>
          <a:xfrm>
            <a:off x="4844901" y="742950"/>
            <a:ext cx="3886200" cy="4400549"/>
          </a:xfrm>
        </p:spPr>
        <p:txBody>
          <a:bodyPr>
            <a:normAutofit fontScale="40000" lnSpcReduction="20000"/>
          </a:bodyPr>
          <a:lstStyle/>
          <a:p>
            <a:r>
              <a:rPr lang="en-US" b="1" dirty="0"/>
              <a:t>Requirement Gathering and analysis:</a:t>
            </a:r>
            <a:r>
              <a:rPr lang="en-US" dirty="0"/>
              <a:t> All possible requirements of the system to be developed are captured in this phase and documented in a requirement specification doc.</a:t>
            </a:r>
          </a:p>
          <a:p>
            <a:r>
              <a:rPr lang="en-US" b="1" dirty="0"/>
              <a:t>System Design:</a:t>
            </a:r>
            <a:r>
              <a:rPr lang="en-US" dirty="0"/>
              <a:t> The requirement specifications from first phase are studied in this phase and system design is prepared. System Design helps in specifying hardware and system requirements and also helps in defining overall system architecture.</a:t>
            </a:r>
          </a:p>
          <a:p>
            <a:r>
              <a:rPr lang="en-US" b="1" dirty="0"/>
              <a:t>Implementation:</a:t>
            </a:r>
            <a:r>
              <a:rPr lang="en-US" dirty="0"/>
              <a:t> With inputs from system design, the system is first developed in small programs called units, which are integrated in the next phase. Each unit is developed and tested for its functionality which is referred to as Unit Testing.</a:t>
            </a:r>
          </a:p>
          <a:p>
            <a:r>
              <a:rPr lang="en-US" b="1" dirty="0"/>
              <a:t>Integration and Testing:</a:t>
            </a:r>
            <a:r>
              <a:rPr lang="en-US" dirty="0"/>
              <a:t> All the units developed in the implementation phase are integrated into a system after testing of each unit. Post integration the entire system is tested for any faults and failures.</a:t>
            </a:r>
          </a:p>
          <a:p>
            <a:r>
              <a:rPr lang="en-US" b="1" dirty="0"/>
              <a:t>Deployment of system:</a:t>
            </a:r>
            <a:r>
              <a:rPr lang="en-US" dirty="0"/>
              <a:t> Once the functional and non functional testing is done, the product is deployed in the customer environment or released into the market. </a:t>
            </a:r>
          </a:p>
          <a:p>
            <a:r>
              <a:rPr lang="en-US" b="1" dirty="0"/>
              <a:t>Maintenance:</a:t>
            </a:r>
            <a:r>
              <a:rPr lang="en-US" dirty="0"/>
              <a:t> There are some issues which come up in the client environment. To fix those issues patches are released. Also to enhance the product some better versions are released. Maintenance is done to deliver these changes in the customer environment. </a:t>
            </a:r>
          </a:p>
        </p:txBody>
      </p:sp>
      <p:pic>
        <p:nvPicPr>
          <p:cNvPr id="1028" name="Picture 4" descr="SDLC Waterfall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47750"/>
            <a:ext cx="3879272" cy="2590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99391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 y="742950"/>
            <a:ext cx="8036197" cy="4400550"/>
          </a:xfrm>
        </p:spPr>
        <p:txBody>
          <a:bodyPr>
            <a:normAutofit/>
          </a:bodyPr>
          <a:lstStyle/>
          <a:p>
            <a:r>
              <a:rPr lang="de-DE" sz="1800" dirty="0"/>
              <a:t>Class </a:t>
            </a:r>
            <a:r>
              <a:rPr lang="de-DE" sz="1800" dirty="0" err="1"/>
              <a:t>for</a:t>
            </a:r>
            <a:r>
              <a:rPr lang="de-DE" sz="1800" dirty="0"/>
              <a:t> </a:t>
            </a:r>
            <a:r>
              <a:rPr lang="de-DE" sz="1800" dirty="0" err="1"/>
              <a:t>computation</a:t>
            </a:r>
            <a:r>
              <a:rPr lang="de-DE" sz="1800" dirty="0"/>
              <a:t> </a:t>
            </a:r>
            <a:r>
              <a:rPr lang="de-DE" sz="1800" dirty="0" err="1"/>
              <a:t>logic</a:t>
            </a:r>
            <a:r>
              <a:rPr lang="cs-CZ" sz="1800" dirty="0"/>
              <a:t>: </a:t>
            </a:r>
            <a:r>
              <a:rPr lang="cs-CZ" sz="1800" b="1" dirty="0" err="1"/>
              <a:t>class.distributor.php</a:t>
            </a:r>
            <a:endParaRPr lang="cs-CZ" sz="1800" b="1" dirty="0"/>
          </a:p>
          <a:p>
            <a:pPr lvl="1"/>
            <a:r>
              <a:rPr lang="cs-CZ" sz="1800" dirty="0"/>
              <a:t>Opera</a:t>
            </a:r>
            <a:r>
              <a:rPr lang="de-DE" sz="1800" dirty="0" err="1"/>
              <a:t>tions</a:t>
            </a:r>
            <a:endParaRPr lang="cs-CZ" sz="1800" dirty="0"/>
          </a:p>
          <a:p>
            <a:pPr lvl="2"/>
            <a:r>
              <a:rPr lang="en-US" sz="1400" i="1" dirty="0" err="1"/>
              <a:t>request_check_l</a:t>
            </a:r>
            <a:r>
              <a:rPr lang="cs-CZ" sz="1400" i="1" dirty="0"/>
              <a:t>ogin</a:t>
            </a:r>
            <a:r>
              <a:rPr lang="en-US" sz="1400" i="1" dirty="0"/>
              <a:t>_credentials</a:t>
            </a:r>
            <a:r>
              <a:rPr lang="cs-CZ" sz="1400" i="1" dirty="0"/>
              <a:t>(</a:t>
            </a:r>
            <a:r>
              <a:rPr lang="en-US" sz="1400" i="1" dirty="0"/>
              <a:t>$login, $password</a:t>
            </a:r>
            <a:r>
              <a:rPr lang="cs-CZ" sz="1400" i="1" dirty="0"/>
              <a:t>)</a:t>
            </a:r>
          </a:p>
          <a:p>
            <a:pPr lvl="2"/>
            <a:r>
              <a:rPr lang="en-US" sz="1400" i="1" dirty="0"/>
              <a:t>request_</a:t>
            </a:r>
            <a:r>
              <a:rPr lang="cs-CZ" sz="1400" i="1" dirty="0"/>
              <a:t>new_department</a:t>
            </a:r>
            <a:r>
              <a:rPr lang="en-US" sz="1400" i="1" dirty="0"/>
              <a:t>_creation</a:t>
            </a:r>
            <a:r>
              <a:rPr lang="cs-CZ" sz="1400" i="1" dirty="0"/>
              <a:t>(</a:t>
            </a:r>
            <a:r>
              <a:rPr lang="de-DE" sz="1400" i="1" dirty="0"/>
              <a:t>$</a:t>
            </a:r>
            <a:r>
              <a:rPr lang="cs-CZ" sz="1400" i="1" dirty="0"/>
              <a:t>department_name)</a:t>
            </a:r>
          </a:p>
          <a:p>
            <a:pPr lvl="2"/>
            <a:r>
              <a:rPr lang="en-US" sz="1400" i="1" dirty="0"/>
              <a:t>request_</a:t>
            </a:r>
            <a:r>
              <a:rPr lang="cs-CZ" sz="1400" i="1" dirty="0"/>
              <a:t>departments</a:t>
            </a:r>
            <a:r>
              <a:rPr lang="en-US" sz="1400" i="1" dirty="0"/>
              <a:t>_listing</a:t>
            </a:r>
            <a:r>
              <a:rPr lang="cs-CZ" sz="1400" i="1" dirty="0"/>
              <a:t>()</a:t>
            </a:r>
          </a:p>
          <a:p>
            <a:pPr lvl="2"/>
            <a:r>
              <a:rPr lang="en-US" sz="1400" i="1" dirty="0"/>
              <a:t>request_</a:t>
            </a:r>
            <a:r>
              <a:rPr lang="cs-CZ" sz="1400" i="1" dirty="0"/>
              <a:t>new_doctor</a:t>
            </a:r>
            <a:r>
              <a:rPr lang="en-US" sz="1400" i="1" dirty="0"/>
              <a:t>_creation</a:t>
            </a:r>
            <a:r>
              <a:rPr lang="cs-CZ" sz="1400" i="1" dirty="0"/>
              <a:t>(</a:t>
            </a:r>
            <a:r>
              <a:rPr lang="de-DE" sz="1400" i="1" dirty="0"/>
              <a:t>$</a:t>
            </a:r>
            <a:r>
              <a:rPr lang="cs-CZ" sz="1400" i="1" dirty="0" err="1"/>
              <a:t>doctor_name</a:t>
            </a:r>
            <a:r>
              <a:rPr lang="cs-CZ" sz="1400" i="1" dirty="0"/>
              <a:t>, </a:t>
            </a:r>
            <a:r>
              <a:rPr lang="de-DE" sz="1400" i="1" dirty="0"/>
              <a:t>$</a:t>
            </a:r>
            <a:r>
              <a:rPr lang="cs-CZ" sz="1400" i="1" dirty="0" err="1"/>
              <a:t>department_name</a:t>
            </a:r>
            <a:r>
              <a:rPr lang="cs-CZ" sz="1400" i="1" dirty="0"/>
              <a:t>)</a:t>
            </a:r>
          </a:p>
          <a:p>
            <a:pPr lvl="2"/>
            <a:r>
              <a:rPr lang="en-US" sz="1400" i="1" dirty="0"/>
              <a:t>request_</a:t>
            </a:r>
            <a:r>
              <a:rPr lang="cs-CZ" sz="1400" i="1" dirty="0"/>
              <a:t>doctors</a:t>
            </a:r>
            <a:r>
              <a:rPr lang="en-US" sz="1400" i="1" dirty="0"/>
              <a:t>_listing</a:t>
            </a:r>
            <a:r>
              <a:rPr lang="cs-CZ" sz="1400" i="1" dirty="0"/>
              <a:t>()</a:t>
            </a:r>
          </a:p>
          <a:p>
            <a:pPr lvl="2"/>
            <a:r>
              <a:rPr lang="en-US" sz="1400" i="1" dirty="0"/>
              <a:t>request_</a:t>
            </a:r>
            <a:r>
              <a:rPr lang="cs-CZ" sz="1400" i="1" dirty="0"/>
              <a:t>new_patient</a:t>
            </a:r>
            <a:r>
              <a:rPr lang="en-US" sz="1400" i="1" dirty="0"/>
              <a:t>_registration</a:t>
            </a:r>
            <a:r>
              <a:rPr lang="cs-CZ" sz="1400" i="1" dirty="0"/>
              <a:t>(</a:t>
            </a:r>
            <a:r>
              <a:rPr lang="de-DE" sz="1400" i="1" dirty="0"/>
              <a:t>$</a:t>
            </a:r>
            <a:r>
              <a:rPr lang="cs-CZ" sz="1400" i="1" dirty="0" err="1"/>
              <a:t>patient_name</a:t>
            </a:r>
            <a:r>
              <a:rPr lang="cs-CZ" sz="1400" i="1" dirty="0"/>
              <a:t>, </a:t>
            </a:r>
            <a:r>
              <a:rPr lang="de-DE" sz="1400" i="1" dirty="0"/>
              <a:t>$</a:t>
            </a:r>
            <a:r>
              <a:rPr lang="cs-CZ" sz="1400" i="1" dirty="0" err="1"/>
              <a:t>patient_age</a:t>
            </a:r>
            <a:r>
              <a:rPr lang="cs-CZ" sz="1400" i="1" dirty="0"/>
              <a:t>, </a:t>
            </a:r>
            <a:r>
              <a:rPr lang="de-DE" sz="1400" i="1" dirty="0"/>
              <a:t>$</a:t>
            </a:r>
            <a:r>
              <a:rPr lang="cs-CZ" sz="1400" i="1" dirty="0" err="1"/>
              <a:t>patient_birth_number</a:t>
            </a:r>
            <a:r>
              <a:rPr lang="cs-CZ" sz="1400" i="1" dirty="0"/>
              <a:t>)</a:t>
            </a:r>
          </a:p>
          <a:p>
            <a:pPr lvl="2"/>
            <a:r>
              <a:rPr lang="en-US" sz="1400" i="1" dirty="0"/>
              <a:t>request_</a:t>
            </a:r>
            <a:r>
              <a:rPr lang="cs-CZ" sz="1400" i="1" dirty="0"/>
              <a:t>patients</a:t>
            </a:r>
            <a:r>
              <a:rPr lang="en-US" sz="1400" i="1" dirty="0"/>
              <a:t>_listing</a:t>
            </a:r>
            <a:r>
              <a:rPr lang="cs-CZ" sz="1400" i="1" dirty="0"/>
              <a:t>()</a:t>
            </a:r>
          </a:p>
          <a:p>
            <a:pPr lvl="2"/>
            <a:r>
              <a:rPr lang="en-US" sz="1400" i="1" dirty="0"/>
              <a:t>request_</a:t>
            </a:r>
            <a:r>
              <a:rPr lang="cs-CZ" sz="1400" i="1" dirty="0"/>
              <a:t>patient</a:t>
            </a:r>
            <a:r>
              <a:rPr lang="en-US" sz="1400" i="1" dirty="0"/>
              <a:t>_receiving</a:t>
            </a:r>
            <a:r>
              <a:rPr lang="cs-CZ" sz="1400" i="1" dirty="0"/>
              <a:t>(</a:t>
            </a:r>
            <a:r>
              <a:rPr lang="de-DE" sz="1400" i="1" dirty="0"/>
              <a:t>$</a:t>
            </a:r>
            <a:r>
              <a:rPr lang="cs-CZ" sz="1400" i="1" dirty="0" err="1"/>
              <a:t>patient_birth_number</a:t>
            </a:r>
            <a:r>
              <a:rPr lang="cs-CZ" sz="1400" i="1" dirty="0"/>
              <a:t>, </a:t>
            </a:r>
            <a:r>
              <a:rPr lang="de-DE" sz="1400" i="1" dirty="0"/>
              <a:t>$</a:t>
            </a:r>
            <a:r>
              <a:rPr lang="cs-CZ" sz="1400" i="1" dirty="0" err="1"/>
              <a:t>arrival_date</a:t>
            </a:r>
            <a:r>
              <a:rPr lang="cs-CZ" sz="1400" i="1" dirty="0"/>
              <a:t>)</a:t>
            </a:r>
          </a:p>
          <a:p>
            <a:pPr lvl="2"/>
            <a:r>
              <a:rPr lang="en-US" sz="1400" i="1" dirty="0"/>
              <a:t>request_</a:t>
            </a:r>
            <a:r>
              <a:rPr lang="cs-CZ" sz="1400" i="1" dirty="0"/>
              <a:t>patient</a:t>
            </a:r>
            <a:r>
              <a:rPr lang="en-US" sz="1400" i="1" dirty="0"/>
              <a:t>_release</a:t>
            </a:r>
            <a:r>
              <a:rPr lang="cs-CZ" sz="1400" i="1" dirty="0"/>
              <a:t>(</a:t>
            </a:r>
            <a:r>
              <a:rPr lang="de-DE" sz="1400" i="1" dirty="0"/>
              <a:t>$</a:t>
            </a:r>
            <a:r>
              <a:rPr lang="cs-CZ" sz="1400" i="1" dirty="0" err="1"/>
              <a:t>patient_birth_number</a:t>
            </a:r>
            <a:r>
              <a:rPr lang="cs-CZ" sz="1400" i="1" dirty="0"/>
              <a:t>, </a:t>
            </a:r>
            <a:r>
              <a:rPr lang="de-DE" sz="1400" i="1" dirty="0"/>
              <a:t>$</a:t>
            </a:r>
            <a:r>
              <a:rPr lang="cs-CZ" sz="1400" i="1" dirty="0" err="1"/>
              <a:t>departure_date</a:t>
            </a:r>
            <a:r>
              <a:rPr lang="cs-CZ" sz="1400" i="1" dirty="0"/>
              <a:t>)</a:t>
            </a:r>
          </a:p>
          <a:p>
            <a:pPr lvl="2"/>
            <a:r>
              <a:rPr lang="en-US" sz="1400" i="1" dirty="0"/>
              <a:t>request_</a:t>
            </a:r>
            <a:r>
              <a:rPr lang="cs-CZ" sz="1400" i="1" dirty="0"/>
              <a:t>patient_visits</a:t>
            </a:r>
            <a:r>
              <a:rPr lang="en-US" sz="1400" i="1" dirty="0"/>
              <a:t>_listing</a:t>
            </a:r>
            <a:r>
              <a:rPr lang="cs-CZ" sz="1400" i="1" dirty="0"/>
              <a:t>(</a:t>
            </a:r>
            <a:r>
              <a:rPr lang="de-DE" sz="1400" i="1" dirty="0"/>
              <a:t>$</a:t>
            </a:r>
            <a:r>
              <a:rPr lang="cs-CZ" sz="1400" i="1" dirty="0" err="1"/>
              <a:t>patient_birth_number</a:t>
            </a:r>
            <a:r>
              <a:rPr lang="cs-CZ" sz="1400" i="1" dirty="0"/>
              <a:t>)</a:t>
            </a:r>
          </a:p>
          <a:p>
            <a:pPr marL="1142870" lvl="2" indent="-457148">
              <a:buFont typeface="+mj-lt"/>
              <a:buAutoNum type="arabicPeriod"/>
            </a:pPr>
            <a:endParaRPr lang="cs-CZ" sz="2200" i="1" dirty="0"/>
          </a:p>
          <a:p>
            <a:endParaRPr lang="cs-CZ" dirty="0"/>
          </a:p>
        </p:txBody>
      </p:sp>
      <p:sp>
        <p:nvSpPr>
          <p:cNvPr id="3" name="Title 2"/>
          <p:cNvSpPr>
            <a:spLocks noGrp="1"/>
          </p:cNvSpPr>
          <p:nvPr>
            <p:ph type="title"/>
          </p:nvPr>
        </p:nvSpPr>
        <p:spPr/>
        <p:txBody>
          <a:bodyPr/>
          <a:lstStyle/>
          <a:p>
            <a:r>
              <a:rPr lang="cs-CZ" dirty="0" err="1"/>
              <a:t>Implementa</a:t>
            </a:r>
            <a:r>
              <a:rPr lang="de-DE" dirty="0" err="1"/>
              <a:t>tion</a:t>
            </a:r>
            <a:r>
              <a:rPr lang="cs-CZ" dirty="0"/>
              <a:t> </a:t>
            </a:r>
            <a:r>
              <a:rPr lang="de-DE" dirty="0"/>
              <a:t>– </a:t>
            </a:r>
            <a:r>
              <a:rPr lang="de-DE" dirty="0" err="1"/>
              <a:t>Logic</a:t>
            </a:r>
            <a:r>
              <a:rPr lang="de-DE" dirty="0"/>
              <a:t> </a:t>
            </a:r>
            <a:r>
              <a:rPr lang="de-DE" dirty="0" err="1"/>
              <a:t>tier</a:t>
            </a:r>
            <a:endParaRPr lang="cs-CZ" dirty="0"/>
          </a:p>
        </p:txBody>
      </p:sp>
      <p:grpSp>
        <p:nvGrpSpPr>
          <p:cNvPr id="4" name="Group 3"/>
          <p:cNvGrpSpPr/>
          <p:nvPr/>
        </p:nvGrpSpPr>
        <p:grpSpPr>
          <a:xfrm>
            <a:off x="4800600" y="1193547"/>
            <a:ext cx="4345068" cy="1683003"/>
            <a:chOff x="142240" y="115434"/>
            <a:chExt cx="8948020" cy="5248294"/>
          </a:xfrm>
        </p:grpSpPr>
        <p:pic>
          <p:nvPicPr>
            <p:cNvPr id="5" name="Picture 10" descr="http://yuml.me/diagram/class/bca3b930.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62400" y="115434"/>
              <a:ext cx="5127860" cy="2076804"/>
            </a:xfrm>
            <a:prstGeom prst="rect">
              <a:avLst/>
            </a:prstGeom>
            <a:noFill/>
            <a:ln w="28575">
              <a:solidFill>
                <a:srgbClr val="FFC000"/>
              </a:solidFill>
            </a:ln>
            <a:extLst>
              <a:ext uri="{909E8E84-426E-40DD-AFC4-6F175D3DCCD1}">
                <a14:hiddenFill xmlns:a14="http://schemas.microsoft.com/office/drawing/2010/main">
                  <a:solidFill>
                    <a:srgbClr val="FFFFFF"/>
                  </a:solidFill>
                </a14:hiddenFill>
              </a:ext>
            </a:extLst>
          </p:spPr>
        </p:pic>
        <p:cxnSp>
          <p:nvCxnSpPr>
            <p:cNvPr id="6" name="Elbow Connector 5"/>
            <p:cNvCxnSpPr/>
            <p:nvPr/>
          </p:nvCxnSpPr>
          <p:spPr>
            <a:xfrm rot="16200000" flipH="1">
              <a:off x="1644343" y="2565708"/>
              <a:ext cx="1626214" cy="723900"/>
            </a:xfrm>
            <a:prstGeom prst="bentConnector2">
              <a:avLst/>
            </a:prstGeom>
            <a:ln w="38100">
              <a:solidFill>
                <a:schemeClr val="tx1">
                  <a:lumMod val="65000"/>
                  <a:lumOff val="3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 name="Elbow Connector 6"/>
            <p:cNvCxnSpPr/>
            <p:nvPr/>
          </p:nvCxnSpPr>
          <p:spPr>
            <a:xfrm rot="5400000">
              <a:off x="6070251" y="2241198"/>
              <a:ext cx="1804101" cy="1752603"/>
            </a:xfrm>
            <a:prstGeom prst="bentConnector2">
              <a:avLst/>
            </a:prstGeom>
            <a:ln w="38100">
              <a:solidFill>
                <a:schemeClr val="tx1">
                  <a:lumMod val="65000"/>
                  <a:lumOff val="35000"/>
                </a:schemeClr>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42240" y="2038351"/>
              <a:ext cx="1607672" cy="580470"/>
            </a:xfrm>
            <a:prstGeom prst="rect">
              <a:avLst/>
            </a:prstGeom>
          </p:spPr>
          <p:txBody>
            <a:bodyPr wrap="none">
              <a:spAutoFit/>
            </a:bodyPr>
            <a:lstStyle/>
            <a:p>
              <a:r>
                <a:rPr lang="cs-CZ" sz="800" b="1" dirty="0" err="1">
                  <a:solidFill>
                    <a:srgbClr val="00B050"/>
                  </a:solidFill>
                </a:rPr>
                <a:t>class</a:t>
              </a:r>
              <a:r>
                <a:rPr lang="cs-CZ" sz="800" b="1" dirty="0">
                  <a:solidFill>
                    <a:srgbClr val="00B050"/>
                  </a:solidFill>
                </a:rPr>
                <a:t>.</a:t>
              </a:r>
              <a:r>
                <a:rPr lang="en-US" sz="800" b="1" dirty="0">
                  <a:solidFill>
                    <a:srgbClr val="00B050"/>
                  </a:solidFill>
                </a:rPr>
                <a:t>viewer</a:t>
              </a:r>
              <a:r>
                <a:rPr lang="cs-CZ" sz="800" b="1" dirty="0">
                  <a:solidFill>
                    <a:srgbClr val="00B050"/>
                  </a:solidFill>
                </a:rPr>
                <a:t>.</a:t>
              </a:r>
              <a:r>
                <a:rPr lang="cs-CZ" sz="800" b="1" dirty="0" err="1">
                  <a:solidFill>
                    <a:srgbClr val="00B050"/>
                  </a:solidFill>
                </a:rPr>
                <a:t>php</a:t>
              </a:r>
              <a:endParaRPr lang="cs-CZ" sz="800" b="1" dirty="0">
                <a:solidFill>
                  <a:srgbClr val="00B050"/>
                </a:solidFill>
              </a:endParaRPr>
            </a:p>
          </p:txBody>
        </p:sp>
        <p:sp>
          <p:nvSpPr>
            <p:cNvPr id="9" name="Rectangle 8"/>
            <p:cNvSpPr/>
            <p:nvPr/>
          </p:nvSpPr>
          <p:spPr>
            <a:xfrm>
              <a:off x="3616528" y="4783258"/>
              <a:ext cx="1902969" cy="580470"/>
            </a:xfrm>
            <a:prstGeom prst="rect">
              <a:avLst/>
            </a:prstGeom>
          </p:spPr>
          <p:txBody>
            <a:bodyPr wrap="none">
              <a:spAutoFit/>
            </a:bodyPr>
            <a:lstStyle/>
            <a:p>
              <a:r>
                <a:rPr lang="cs-CZ" sz="800" b="1" dirty="0" err="1">
                  <a:solidFill>
                    <a:srgbClr val="00B050"/>
                  </a:solidFill>
                </a:rPr>
                <a:t>class.distrubutor.php</a:t>
              </a:r>
              <a:endParaRPr lang="cs-CZ" sz="800" b="1" dirty="0">
                <a:solidFill>
                  <a:srgbClr val="00B050"/>
                </a:solidFill>
              </a:endParaRPr>
            </a:p>
          </p:txBody>
        </p:sp>
        <p:sp>
          <p:nvSpPr>
            <p:cNvPr id="10" name="Rectangle 9"/>
            <p:cNvSpPr/>
            <p:nvPr/>
          </p:nvSpPr>
          <p:spPr>
            <a:xfrm>
              <a:off x="4406925" y="1501973"/>
              <a:ext cx="1403235" cy="580470"/>
            </a:xfrm>
            <a:prstGeom prst="rect">
              <a:avLst/>
            </a:prstGeom>
          </p:spPr>
          <p:txBody>
            <a:bodyPr wrap="none">
              <a:spAutoFit/>
            </a:bodyPr>
            <a:lstStyle/>
            <a:p>
              <a:r>
                <a:rPr lang="cs-CZ" sz="800" b="1" dirty="0" err="1">
                  <a:solidFill>
                    <a:srgbClr val="00B050"/>
                  </a:solidFill>
                </a:rPr>
                <a:t>class.user.php</a:t>
              </a:r>
              <a:endParaRPr lang="cs-CZ" sz="800" b="1" dirty="0">
                <a:solidFill>
                  <a:srgbClr val="00B050"/>
                </a:solidFill>
              </a:endParaRPr>
            </a:p>
          </p:txBody>
        </p:sp>
        <p:sp>
          <p:nvSpPr>
            <p:cNvPr id="11" name="Rectangle 10"/>
            <p:cNvSpPr/>
            <p:nvPr/>
          </p:nvSpPr>
          <p:spPr>
            <a:xfrm>
              <a:off x="5558054" y="115434"/>
              <a:ext cx="1553721" cy="580470"/>
            </a:xfrm>
            <a:prstGeom prst="rect">
              <a:avLst/>
            </a:prstGeom>
          </p:spPr>
          <p:txBody>
            <a:bodyPr wrap="none">
              <a:spAutoFit/>
            </a:bodyPr>
            <a:lstStyle/>
            <a:p>
              <a:r>
                <a:rPr lang="cs-CZ" sz="800" b="1" dirty="0" err="1">
                  <a:solidFill>
                    <a:srgbClr val="00B050"/>
                  </a:solidFill>
                </a:rPr>
                <a:t>class.doctor.php</a:t>
              </a:r>
              <a:endParaRPr lang="cs-CZ" sz="800" b="1" dirty="0">
                <a:solidFill>
                  <a:srgbClr val="00B050"/>
                </a:solidFill>
              </a:endParaRPr>
            </a:p>
          </p:txBody>
        </p:sp>
        <p:sp>
          <p:nvSpPr>
            <p:cNvPr id="12" name="Rectangle 11"/>
            <p:cNvSpPr/>
            <p:nvPr/>
          </p:nvSpPr>
          <p:spPr>
            <a:xfrm>
              <a:off x="5020536" y="1806774"/>
              <a:ext cx="2096048" cy="580470"/>
            </a:xfrm>
            <a:prstGeom prst="rect">
              <a:avLst/>
            </a:prstGeom>
          </p:spPr>
          <p:txBody>
            <a:bodyPr wrap="none">
              <a:spAutoFit/>
            </a:bodyPr>
            <a:lstStyle/>
            <a:p>
              <a:r>
                <a:rPr lang="cs-CZ" sz="800" b="1" dirty="0" err="1">
                  <a:solidFill>
                    <a:srgbClr val="00B050"/>
                  </a:solidFill>
                </a:rPr>
                <a:t>class.administrator.php</a:t>
              </a:r>
              <a:endParaRPr lang="cs-CZ" sz="800" b="1" dirty="0">
                <a:solidFill>
                  <a:srgbClr val="00B050"/>
                </a:solidFill>
              </a:endParaRPr>
            </a:p>
          </p:txBody>
        </p:sp>
        <p:pic>
          <p:nvPicPr>
            <p:cNvPr id="13" name="Picture 6" descr="http://yuml.me/diagram/class/7668972a.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 y="115434"/>
              <a:ext cx="3103448" cy="1935650"/>
            </a:xfrm>
            <a:prstGeom prst="rect">
              <a:avLst/>
            </a:prstGeom>
            <a:noFill/>
            <a:ln w="38100">
              <a:solidFill>
                <a:srgbClr val="00B0F0"/>
              </a:solidFill>
            </a:ln>
            <a:extLst>
              <a:ext uri="{909E8E84-426E-40DD-AFC4-6F175D3DCCD1}">
                <a14:hiddenFill xmlns:a14="http://schemas.microsoft.com/office/drawing/2010/main">
                  <a:solidFill>
                    <a:srgbClr val="FFFFFF"/>
                  </a:solidFill>
                </a14:hiddenFill>
              </a:ext>
            </a:extLst>
          </p:spPr>
        </p:pic>
        <p:pic>
          <p:nvPicPr>
            <p:cNvPr id="14" name="Picture 8" descr="http://yuml.me/diagram/class/b215f80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865120" y="2396138"/>
              <a:ext cx="3200400" cy="2435423"/>
            </a:xfrm>
            <a:prstGeom prst="rect">
              <a:avLst/>
            </a:prstGeom>
            <a:noFill/>
            <a:ln w="28575">
              <a:solidFill>
                <a:srgbClr val="00B050"/>
              </a:solidFill>
            </a:ln>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5705340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228600" y="742950"/>
            <a:ext cx="8915400" cy="4400550"/>
          </a:xfrm>
        </p:spPr>
        <p:txBody>
          <a:bodyPr>
            <a:normAutofit fontScale="92500" lnSpcReduction="20000"/>
          </a:bodyPr>
          <a:lstStyle/>
          <a:p>
            <a:r>
              <a:rPr lang="de-DE" sz="2400" dirty="0"/>
              <a:t>Class </a:t>
            </a:r>
            <a:r>
              <a:rPr lang="de-DE" sz="2400" dirty="0" err="1"/>
              <a:t>for</a:t>
            </a:r>
            <a:r>
              <a:rPr lang="de-DE" sz="2400" dirty="0"/>
              <a:t> </a:t>
            </a:r>
            <a:r>
              <a:rPr lang="de-DE" sz="2400" dirty="0" err="1"/>
              <a:t>data</a:t>
            </a:r>
            <a:r>
              <a:rPr lang="de-DE" sz="2400" dirty="0"/>
              <a:t> </a:t>
            </a:r>
            <a:r>
              <a:rPr lang="de-DE" sz="2400" dirty="0" err="1"/>
              <a:t>persistence</a:t>
            </a:r>
            <a:r>
              <a:rPr lang="de-DE" sz="2400" dirty="0"/>
              <a:t> </a:t>
            </a:r>
            <a:r>
              <a:rPr lang="de-DE" sz="2400" dirty="0" err="1"/>
              <a:t>for</a:t>
            </a:r>
            <a:r>
              <a:rPr lang="de-DE" sz="2400" dirty="0"/>
              <a:t> all </a:t>
            </a:r>
            <a:r>
              <a:rPr lang="de-DE" sz="2400" dirty="0" err="1"/>
              <a:t>users</a:t>
            </a:r>
            <a:r>
              <a:rPr lang="cs-CZ" sz="2400" dirty="0"/>
              <a:t>: </a:t>
            </a:r>
            <a:r>
              <a:rPr lang="cs-CZ" sz="2400" b="1" dirty="0"/>
              <a:t>class.user.php</a:t>
            </a:r>
            <a:endParaRPr lang="en-US" sz="2400" b="1" dirty="0"/>
          </a:p>
          <a:p>
            <a:pPr lvl="1"/>
            <a:r>
              <a:rPr lang="cs-CZ" sz="1800" dirty="0"/>
              <a:t>Opera</a:t>
            </a:r>
            <a:r>
              <a:rPr lang="de-DE" sz="1800" dirty="0" err="1"/>
              <a:t>tion</a:t>
            </a:r>
            <a:endParaRPr lang="cs-CZ" sz="1800" dirty="0"/>
          </a:p>
          <a:p>
            <a:pPr lvl="2"/>
            <a:r>
              <a:rPr lang="en-US" sz="1400" i="1" dirty="0" err="1"/>
              <a:t>db_check_l</a:t>
            </a:r>
            <a:r>
              <a:rPr lang="cs-CZ" sz="1400" i="1" dirty="0"/>
              <a:t>ogin</a:t>
            </a:r>
            <a:r>
              <a:rPr lang="en-US" sz="1400" i="1" dirty="0"/>
              <a:t>_credentials</a:t>
            </a:r>
            <a:r>
              <a:rPr lang="cs-CZ" sz="1400" i="1" dirty="0"/>
              <a:t>(</a:t>
            </a:r>
            <a:r>
              <a:rPr lang="en-US" sz="1400" i="1" dirty="0"/>
              <a:t>$login, $password</a:t>
            </a:r>
            <a:r>
              <a:rPr lang="cs-CZ" sz="1400" i="1" dirty="0"/>
              <a:t>)</a:t>
            </a:r>
          </a:p>
          <a:p>
            <a:r>
              <a:rPr lang="de-DE" sz="2400" dirty="0"/>
              <a:t>Class </a:t>
            </a:r>
            <a:r>
              <a:rPr lang="de-DE" sz="2400" dirty="0" err="1"/>
              <a:t>for</a:t>
            </a:r>
            <a:r>
              <a:rPr lang="de-DE" sz="2400" dirty="0"/>
              <a:t> </a:t>
            </a:r>
            <a:r>
              <a:rPr lang="de-DE" sz="2400" dirty="0" err="1"/>
              <a:t>data</a:t>
            </a:r>
            <a:r>
              <a:rPr lang="de-DE" sz="2400" dirty="0"/>
              <a:t> </a:t>
            </a:r>
            <a:r>
              <a:rPr lang="de-DE" sz="2400" dirty="0" err="1"/>
              <a:t>persistence</a:t>
            </a:r>
            <a:r>
              <a:rPr lang="de-DE" sz="2400" dirty="0"/>
              <a:t> </a:t>
            </a:r>
            <a:r>
              <a:rPr lang="de-DE" sz="2400" dirty="0" err="1"/>
              <a:t>for</a:t>
            </a:r>
            <a:r>
              <a:rPr lang="de-DE" sz="2400" dirty="0"/>
              <a:t> administrative </a:t>
            </a:r>
            <a:r>
              <a:rPr lang="de-DE" sz="2400" dirty="0" err="1"/>
              <a:t>tasks</a:t>
            </a:r>
            <a:r>
              <a:rPr lang="cs-CZ" sz="2400" dirty="0"/>
              <a:t>: </a:t>
            </a:r>
            <a:r>
              <a:rPr lang="cs-CZ" sz="2400" b="1" dirty="0"/>
              <a:t>class.administrator.php</a:t>
            </a:r>
            <a:endParaRPr lang="en-US" sz="2400" b="1" dirty="0"/>
          </a:p>
          <a:p>
            <a:pPr lvl="1"/>
            <a:r>
              <a:rPr lang="cs-CZ" sz="1800" dirty="0"/>
              <a:t>Opera</a:t>
            </a:r>
            <a:r>
              <a:rPr lang="de-DE" sz="1800" dirty="0" err="1"/>
              <a:t>tions</a:t>
            </a:r>
            <a:endParaRPr lang="cs-CZ" sz="1800" dirty="0"/>
          </a:p>
          <a:p>
            <a:pPr lvl="2"/>
            <a:r>
              <a:rPr lang="en-US" sz="1400" i="1" dirty="0"/>
              <a:t>db_</a:t>
            </a:r>
            <a:r>
              <a:rPr lang="cs-CZ" sz="1400" i="1" dirty="0"/>
              <a:t>create_new_department(</a:t>
            </a:r>
            <a:r>
              <a:rPr lang="de-DE" sz="1400" i="1" dirty="0"/>
              <a:t>$</a:t>
            </a:r>
            <a:r>
              <a:rPr lang="cs-CZ" sz="1400" i="1" dirty="0"/>
              <a:t>department_name)</a:t>
            </a:r>
          </a:p>
          <a:p>
            <a:pPr lvl="2"/>
            <a:r>
              <a:rPr lang="en-US" sz="1400" i="1" dirty="0"/>
              <a:t>db_</a:t>
            </a:r>
            <a:r>
              <a:rPr lang="cs-CZ" sz="1400" i="1" dirty="0"/>
              <a:t>list_departments()</a:t>
            </a:r>
          </a:p>
          <a:p>
            <a:pPr lvl="2"/>
            <a:r>
              <a:rPr lang="en-US" sz="1400" i="1" dirty="0"/>
              <a:t>db_ </a:t>
            </a:r>
            <a:r>
              <a:rPr lang="cs-CZ" sz="1400" i="1" dirty="0"/>
              <a:t>create_new_doctor(</a:t>
            </a:r>
            <a:r>
              <a:rPr lang="de-DE" sz="1400" i="1" dirty="0"/>
              <a:t>$</a:t>
            </a:r>
            <a:r>
              <a:rPr lang="cs-CZ" sz="1400" i="1" dirty="0"/>
              <a:t>doctor_name, </a:t>
            </a:r>
            <a:r>
              <a:rPr lang="de-DE" sz="1400" i="1" dirty="0"/>
              <a:t>$</a:t>
            </a:r>
            <a:r>
              <a:rPr lang="cs-CZ" sz="1400" i="1" dirty="0"/>
              <a:t>department_name)</a:t>
            </a:r>
          </a:p>
          <a:p>
            <a:pPr lvl="2"/>
            <a:r>
              <a:rPr lang="en-US" sz="1400" i="1" dirty="0"/>
              <a:t>db_ </a:t>
            </a:r>
            <a:r>
              <a:rPr lang="cs-CZ" sz="1400" i="1" dirty="0"/>
              <a:t>list_all_doctors()</a:t>
            </a:r>
            <a:endParaRPr lang="cs-CZ" sz="2100" b="1" dirty="0"/>
          </a:p>
          <a:p>
            <a:r>
              <a:rPr lang="de-DE" sz="2400" dirty="0"/>
              <a:t>Class </a:t>
            </a:r>
            <a:r>
              <a:rPr lang="de-DE" sz="2400" dirty="0" err="1"/>
              <a:t>for</a:t>
            </a:r>
            <a:r>
              <a:rPr lang="de-DE" sz="2400" dirty="0"/>
              <a:t> </a:t>
            </a:r>
            <a:r>
              <a:rPr lang="de-DE" sz="2400" dirty="0" err="1"/>
              <a:t>data</a:t>
            </a:r>
            <a:r>
              <a:rPr lang="de-DE" sz="2400" dirty="0"/>
              <a:t> </a:t>
            </a:r>
            <a:r>
              <a:rPr lang="de-DE" sz="2400" dirty="0" err="1"/>
              <a:t>persistence</a:t>
            </a:r>
            <a:r>
              <a:rPr lang="de-DE" sz="2400" dirty="0"/>
              <a:t> </a:t>
            </a:r>
            <a:r>
              <a:rPr lang="de-DE" sz="2400" dirty="0" err="1"/>
              <a:t>for</a:t>
            </a:r>
            <a:r>
              <a:rPr lang="de-DE" sz="2400" dirty="0"/>
              <a:t> </a:t>
            </a:r>
            <a:r>
              <a:rPr lang="de-DE" sz="2400" dirty="0" err="1"/>
              <a:t>clinical</a:t>
            </a:r>
            <a:r>
              <a:rPr lang="de-DE" sz="2400" dirty="0"/>
              <a:t> </a:t>
            </a:r>
            <a:r>
              <a:rPr lang="de-DE" sz="2400" dirty="0" err="1"/>
              <a:t>tasks</a:t>
            </a:r>
            <a:r>
              <a:rPr lang="cs-CZ" sz="2400" dirty="0"/>
              <a:t>: </a:t>
            </a:r>
            <a:r>
              <a:rPr lang="cs-CZ" sz="2400" b="1" dirty="0" err="1"/>
              <a:t>class.doctor.php</a:t>
            </a:r>
            <a:endParaRPr lang="cs-CZ" sz="2200" i="1" dirty="0"/>
          </a:p>
          <a:p>
            <a:pPr lvl="1"/>
            <a:r>
              <a:rPr lang="cs-CZ" sz="1800" dirty="0"/>
              <a:t>Opera</a:t>
            </a:r>
            <a:r>
              <a:rPr lang="de-DE" sz="1800" dirty="0" err="1"/>
              <a:t>tions</a:t>
            </a:r>
            <a:endParaRPr lang="cs-CZ" sz="1800" dirty="0"/>
          </a:p>
          <a:p>
            <a:pPr lvl="2"/>
            <a:r>
              <a:rPr lang="en-US" sz="1400" i="1" dirty="0" err="1"/>
              <a:t>db</a:t>
            </a:r>
            <a:r>
              <a:rPr lang="en-US" sz="1400" i="1" dirty="0"/>
              <a:t>_ </a:t>
            </a:r>
            <a:r>
              <a:rPr lang="cs-CZ" sz="1400" i="1" dirty="0"/>
              <a:t>register_new_patient(</a:t>
            </a:r>
            <a:r>
              <a:rPr lang="de-DE" sz="1400" i="1" dirty="0"/>
              <a:t>$</a:t>
            </a:r>
            <a:r>
              <a:rPr lang="cs-CZ" sz="1400" i="1" dirty="0"/>
              <a:t>patient_name, </a:t>
            </a:r>
            <a:r>
              <a:rPr lang="de-DE" sz="1400" i="1" dirty="0"/>
              <a:t>$</a:t>
            </a:r>
            <a:r>
              <a:rPr lang="cs-CZ" sz="1400" i="1" dirty="0"/>
              <a:t>patient_age, </a:t>
            </a:r>
            <a:r>
              <a:rPr lang="de-DE" sz="1400" i="1" dirty="0"/>
              <a:t>$</a:t>
            </a:r>
            <a:r>
              <a:rPr lang="cs-CZ" sz="1400" i="1" dirty="0"/>
              <a:t>patient_birth_number)</a:t>
            </a:r>
          </a:p>
          <a:p>
            <a:pPr lvl="2"/>
            <a:r>
              <a:rPr lang="en-US" sz="1400" i="1" dirty="0"/>
              <a:t>db_ </a:t>
            </a:r>
            <a:r>
              <a:rPr lang="cs-CZ" sz="1400" i="1" dirty="0"/>
              <a:t>list_all_patients()</a:t>
            </a:r>
          </a:p>
          <a:p>
            <a:pPr lvl="2"/>
            <a:r>
              <a:rPr lang="en-US" sz="1400" i="1" dirty="0"/>
              <a:t>db_ </a:t>
            </a:r>
            <a:r>
              <a:rPr lang="cs-CZ" sz="1400" i="1" dirty="0"/>
              <a:t>receive_patient(</a:t>
            </a:r>
            <a:r>
              <a:rPr lang="de-DE" sz="1400" i="1" dirty="0"/>
              <a:t>$</a:t>
            </a:r>
            <a:r>
              <a:rPr lang="cs-CZ" sz="1400" i="1" dirty="0"/>
              <a:t>patient_birth_number, </a:t>
            </a:r>
            <a:r>
              <a:rPr lang="de-DE" sz="1400" i="1" dirty="0"/>
              <a:t>$</a:t>
            </a:r>
            <a:r>
              <a:rPr lang="cs-CZ" sz="1400" i="1" dirty="0"/>
              <a:t>arrival_date)</a:t>
            </a:r>
          </a:p>
          <a:p>
            <a:pPr lvl="2"/>
            <a:r>
              <a:rPr lang="en-US" sz="1400" i="1" dirty="0"/>
              <a:t>db_ </a:t>
            </a:r>
            <a:r>
              <a:rPr lang="cs-CZ" sz="1400" i="1" dirty="0"/>
              <a:t>release_patient(</a:t>
            </a:r>
            <a:r>
              <a:rPr lang="de-DE" sz="1400" i="1" dirty="0"/>
              <a:t>$</a:t>
            </a:r>
            <a:r>
              <a:rPr lang="cs-CZ" sz="1400" i="1" dirty="0"/>
              <a:t>patient_birth_number, </a:t>
            </a:r>
            <a:r>
              <a:rPr lang="de-DE" sz="1400" i="1" dirty="0"/>
              <a:t>$</a:t>
            </a:r>
            <a:r>
              <a:rPr lang="cs-CZ" sz="1400" i="1" dirty="0"/>
              <a:t>departure_date)</a:t>
            </a:r>
          </a:p>
          <a:p>
            <a:pPr lvl="2"/>
            <a:r>
              <a:rPr lang="en-US" sz="1400" i="1" dirty="0"/>
              <a:t>db_ </a:t>
            </a:r>
            <a:r>
              <a:rPr lang="cs-CZ" sz="1400" i="1" dirty="0"/>
              <a:t>list_all_patient_visits(</a:t>
            </a:r>
            <a:r>
              <a:rPr lang="de-DE" sz="1400" i="1" dirty="0"/>
              <a:t>$</a:t>
            </a:r>
            <a:r>
              <a:rPr lang="cs-CZ" sz="1400" i="1" dirty="0"/>
              <a:t>patient_birth_number</a:t>
            </a:r>
            <a:endParaRPr lang="cs-CZ" dirty="0"/>
          </a:p>
        </p:txBody>
      </p:sp>
      <p:sp>
        <p:nvSpPr>
          <p:cNvPr id="3" name="Title 2"/>
          <p:cNvSpPr>
            <a:spLocks noGrp="1"/>
          </p:cNvSpPr>
          <p:nvPr>
            <p:ph type="title"/>
          </p:nvPr>
        </p:nvSpPr>
        <p:spPr/>
        <p:txBody>
          <a:bodyPr/>
          <a:lstStyle/>
          <a:p>
            <a:r>
              <a:rPr lang="cs-CZ" dirty="0" err="1"/>
              <a:t>Implementa</a:t>
            </a:r>
            <a:r>
              <a:rPr lang="de-DE" dirty="0" err="1"/>
              <a:t>tion</a:t>
            </a:r>
            <a:r>
              <a:rPr lang="cs-CZ" dirty="0"/>
              <a:t> </a:t>
            </a:r>
            <a:r>
              <a:rPr lang="de-DE" dirty="0"/>
              <a:t>– Data </a:t>
            </a:r>
            <a:r>
              <a:rPr lang="de-DE" dirty="0" err="1"/>
              <a:t>tier</a:t>
            </a:r>
            <a:endParaRPr lang="cs-CZ" dirty="0"/>
          </a:p>
        </p:txBody>
      </p:sp>
    </p:spTree>
    <p:extLst>
      <p:ext uri="{BB962C8B-B14F-4D97-AF65-F5344CB8AC3E}">
        <p14:creationId xmlns:p14="http://schemas.microsoft.com/office/powerpoint/2010/main" val="30776976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04800" y="666750"/>
            <a:ext cx="8534400" cy="4495800"/>
          </a:xfrm>
        </p:spPr>
        <p:txBody>
          <a:bodyPr>
            <a:normAutofit fontScale="92500" lnSpcReduction="20000"/>
          </a:bodyPr>
          <a:lstStyle/>
          <a:p>
            <a:r>
              <a:rPr lang="en-US" dirty="0"/>
              <a:t>Deploy the hospital information system studied in the lecture to your Apache/PHP/MySQL installation.</a:t>
            </a:r>
          </a:p>
          <a:p>
            <a:pPr lvl="1"/>
            <a:r>
              <a:rPr lang="en-US" dirty="0"/>
              <a:t>Create a new database called </a:t>
            </a:r>
            <a:r>
              <a:rPr lang="en-US" b="1" u="sng" dirty="0" err="1"/>
              <a:t>nis</a:t>
            </a:r>
            <a:r>
              <a:rPr lang="en-US" dirty="0"/>
              <a:t> in your MySQL system</a:t>
            </a:r>
          </a:p>
          <a:p>
            <a:pPr lvl="1"/>
            <a:r>
              <a:rPr lang="en-US" dirty="0"/>
              <a:t>Open a SQL console and execute the queries found in </a:t>
            </a:r>
            <a:r>
              <a:rPr lang="en-US" b="1" dirty="0" err="1"/>
              <a:t>database.sql</a:t>
            </a:r>
            <a:endParaRPr lang="en-US" b="1" dirty="0"/>
          </a:p>
          <a:p>
            <a:pPr lvl="1"/>
            <a:r>
              <a:rPr lang="en-US" dirty="0"/>
              <a:t>Edit the </a:t>
            </a:r>
            <a:r>
              <a:rPr lang="en-US" b="1" dirty="0" err="1"/>
              <a:t>connection.php</a:t>
            </a:r>
            <a:r>
              <a:rPr lang="en-US" dirty="0"/>
              <a:t> and change the database user name ($</a:t>
            </a:r>
            <a:r>
              <a:rPr lang="en-US" dirty="0" err="1"/>
              <a:t>databaseusername</a:t>
            </a:r>
            <a:r>
              <a:rPr lang="en-US" dirty="0"/>
              <a:t>) and password ($</a:t>
            </a:r>
            <a:r>
              <a:rPr lang="en-US" dirty="0" err="1"/>
              <a:t>databasepassword</a:t>
            </a:r>
            <a:r>
              <a:rPr lang="en-US" dirty="0"/>
              <a:t>) if required</a:t>
            </a:r>
          </a:p>
          <a:p>
            <a:pPr lvl="1"/>
            <a:r>
              <a:rPr lang="en-US" dirty="0"/>
              <a:t>Copy the .</a:t>
            </a:r>
            <a:r>
              <a:rPr lang="en-US" dirty="0" err="1"/>
              <a:t>php</a:t>
            </a:r>
            <a:r>
              <a:rPr lang="en-US" dirty="0"/>
              <a:t> files to the web directory of your Apache installation</a:t>
            </a:r>
          </a:p>
          <a:p>
            <a:pPr lvl="1"/>
            <a:r>
              <a:rPr lang="en-US" dirty="0"/>
              <a:t>Test the application http://localhost/class.viewer.php?form_id=1</a:t>
            </a:r>
          </a:p>
          <a:p>
            <a:pPr lvl="2"/>
            <a:r>
              <a:rPr lang="en-US" dirty="0"/>
              <a:t>Login admin/admin or </a:t>
            </a:r>
            <a:r>
              <a:rPr lang="en-US" dirty="0" err="1"/>
              <a:t>janda</a:t>
            </a:r>
            <a:r>
              <a:rPr lang="en-US" dirty="0"/>
              <a:t>/</a:t>
            </a:r>
            <a:r>
              <a:rPr lang="en-US"/>
              <a:t>janda</a:t>
            </a:r>
            <a:endParaRPr lang="en-US" dirty="0"/>
          </a:p>
          <a:p>
            <a:pPr lvl="1"/>
            <a:endParaRPr lang="en-US" dirty="0"/>
          </a:p>
        </p:txBody>
      </p:sp>
      <p:sp>
        <p:nvSpPr>
          <p:cNvPr id="3" name="Title 2"/>
          <p:cNvSpPr>
            <a:spLocks noGrp="1"/>
          </p:cNvSpPr>
          <p:nvPr>
            <p:ph type="title"/>
          </p:nvPr>
        </p:nvSpPr>
        <p:spPr/>
        <p:txBody>
          <a:bodyPr/>
          <a:lstStyle/>
          <a:p>
            <a:r>
              <a:rPr lang="de-DE" dirty="0" err="1"/>
              <a:t>Homework</a:t>
            </a:r>
            <a:endParaRPr lang="en-US" dirty="0"/>
          </a:p>
        </p:txBody>
      </p:sp>
    </p:spTree>
    <p:extLst>
      <p:ext uri="{BB962C8B-B14F-4D97-AF65-F5344CB8AC3E}">
        <p14:creationId xmlns:p14="http://schemas.microsoft.com/office/powerpoint/2010/main" val="20002445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title"/>
          </p:nvPr>
        </p:nvSpPr>
        <p:spPr/>
        <p:txBody>
          <a:bodyPr>
            <a:normAutofit fontScale="90000"/>
          </a:bodyPr>
          <a:lstStyle/>
          <a:p>
            <a:r>
              <a:rPr lang="en-US" dirty="0"/>
              <a:t>Syllabus of lectures and tutorials</a:t>
            </a:r>
          </a:p>
        </p:txBody>
      </p:sp>
      <p:graphicFrame>
        <p:nvGraphicFramePr>
          <p:cNvPr id="3" name="Table 2"/>
          <p:cNvGraphicFramePr>
            <a:graphicFrameLocks noGrp="1"/>
          </p:cNvGraphicFramePr>
          <p:nvPr>
            <p:extLst>
              <p:ext uri="{D42A27DB-BD31-4B8C-83A1-F6EECF244321}">
                <p14:modId xmlns:p14="http://schemas.microsoft.com/office/powerpoint/2010/main" val="1264858094"/>
              </p:ext>
            </p:extLst>
          </p:nvPr>
        </p:nvGraphicFramePr>
        <p:xfrm>
          <a:off x="152400" y="742950"/>
          <a:ext cx="8534399" cy="4251960"/>
        </p:xfrm>
        <a:graphic>
          <a:graphicData uri="http://schemas.openxmlformats.org/drawingml/2006/table">
            <a:tbl>
              <a:tblPr firstRow="1" bandRow="1">
                <a:tableStyleId>{5C22544A-7EE6-4342-B048-85BDC9FD1C3A}</a:tableStyleId>
              </a:tblPr>
              <a:tblGrid>
                <a:gridCol w="1087718">
                  <a:extLst>
                    <a:ext uri="{9D8B030D-6E8A-4147-A177-3AD203B41FA5}">
                      <a16:colId xmlns:a16="http://schemas.microsoft.com/office/drawing/2014/main" val="20000"/>
                    </a:ext>
                  </a:extLst>
                </a:gridCol>
                <a:gridCol w="920376">
                  <a:extLst>
                    <a:ext uri="{9D8B030D-6E8A-4147-A177-3AD203B41FA5}">
                      <a16:colId xmlns:a16="http://schemas.microsoft.com/office/drawing/2014/main" val="20001"/>
                    </a:ext>
                  </a:extLst>
                </a:gridCol>
                <a:gridCol w="3783106">
                  <a:extLst>
                    <a:ext uri="{9D8B030D-6E8A-4147-A177-3AD203B41FA5}">
                      <a16:colId xmlns:a16="http://schemas.microsoft.com/office/drawing/2014/main" val="20002"/>
                    </a:ext>
                  </a:extLst>
                </a:gridCol>
                <a:gridCol w="2743199">
                  <a:extLst>
                    <a:ext uri="{9D8B030D-6E8A-4147-A177-3AD203B41FA5}">
                      <a16:colId xmlns:a16="http://schemas.microsoft.com/office/drawing/2014/main" val="20003"/>
                    </a:ext>
                  </a:extLst>
                </a:gridCol>
              </a:tblGrid>
              <a:tr h="370840">
                <a:tc gridSpan="2">
                  <a:txBody>
                    <a:bodyPr/>
                    <a:lstStyle/>
                    <a:p>
                      <a:endParaRPr lang="en-US" sz="1400" noProof="0" dirty="0"/>
                    </a:p>
                  </a:txBody>
                  <a:tcPr>
                    <a:noFill/>
                  </a:tcPr>
                </a:tc>
                <a:tc hMerge="1">
                  <a:txBody>
                    <a:bodyPr/>
                    <a:lstStyle/>
                    <a:p>
                      <a:endParaRPr lang="en-US" sz="1400" noProof="0" dirty="0"/>
                    </a:p>
                  </a:txBody>
                  <a:tcPr/>
                </a:tc>
                <a:tc>
                  <a:txBody>
                    <a:bodyPr/>
                    <a:lstStyle/>
                    <a:p>
                      <a:r>
                        <a:rPr lang="en-US" sz="1400" noProof="0" dirty="0"/>
                        <a:t>Lectures (45 min)</a:t>
                      </a:r>
                    </a:p>
                  </a:txBody>
                  <a:tcPr/>
                </a:tc>
                <a:tc>
                  <a:txBody>
                    <a:bodyPr/>
                    <a:lstStyle/>
                    <a:p>
                      <a:r>
                        <a:rPr lang="en-US" sz="1400" noProof="0" dirty="0"/>
                        <a:t>Tutorials (45 min)</a:t>
                      </a:r>
                    </a:p>
                  </a:txBody>
                  <a:tcPr/>
                </a:tc>
                <a:extLst>
                  <a:ext uri="{0D108BD9-81ED-4DB2-BD59-A6C34878D82A}">
                    <a16:rowId xmlns:a16="http://schemas.microsoft.com/office/drawing/2014/main" val="10000"/>
                  </a:ext>
                </a:extLst>
              </a:tr>
              <a:tr h="0">
                <a:tc>
                  <a:txBody>
                    <a:bodyPr/>
                    <a:lstStyle/>
                    <a:p>
                      <a:r>
                        <a:rPr lang="en-US" sz="1400" noProof="0" dirty="0"/>
                        <a:t>Lesson 1</a:t>
                      </a:r>
                    </a:p>
                  </a:txBody>
                  <a:tcPr/>
                </a:tc>
                <a:tc>
                  <a:txBody>
                    <a:bodyPr/>
                    <a:lstStyle/>
                    <a:p>
                      <a:r>
                        <a:rPr lang="en-US" sz="1400" noProof="0" dirty="0"/>
                        <a:t>Sep</a:t>
                      </a:r>
                      <a:r>
                        <a:rPr lang="en-US" sz="1400" baseline="0" noProof="0" dirty="0"/>
                        <a:t> 30</a:t>
                      </a:r>
                      <a:endParaRPr lang="en-US" sz="1400" noProof="0" dirty="0"/>
                    </a:p>
                  </a:txBody>
                  <a:tcPr/>
                </a:tc>
                <a:tc>
                  <a:txBody>
                    <a:bodyPr/>
                    <a:lstStyle/>
                    <a:p>
                      <a:r>
                        <a:rPr lang="en-US" sz="1400" dirty="0"/>
                        <a:t>Medical Informatics and IS definition</a:t>
                      </a:r>
                      <a:endParaRPr lang="en-US" sz="1400" noProof="0" dirty="0"/>
                    </a:p>
                  </a:txBody>
                  <a:tcPr/>
                </a:tc>
                <a:tc>
                  <a:txBody>
                    <a:bodyPr/>
                    <a:lstStyle/>
                    <a:p>
                      <a:r>
                        <a:rPr lang="en-US" sz="1400" noProof="0" dirty="0" err="1"/>
                        <a:t>OpenEMR</a:t>
                      </a:r>
                      <a:r>
                        <a:rPr lang="en-US" sz="1400" noProof="0" dirty="0"/>
                        <a:t> </a:t>
                      </a:r>
                    </a:p>
                  </a:txBody>
                  <a:tcPr/>
                </a:tc>
                <a:extLst>
                  <a:ext uri="{0D108BD9-81ED-4DB2-BD59-A6C34878D82A}">
                    <a16:rowId xmlns:a16="http://schemas.microsoft.com/office/drawing/2014/main" val="10001"/>
                  </a:ext>
                </a:extLst>
              </a:tr>
              <a:tr h="0">
                <a:tc>
                  <a:txBody>
                    <a:bodyPr/>
                    <a:lstStyle/>
                    <a:p>
                      <a:r>
                        <a:rPr lang="en-US" sz="1400" noProof="0" dirty="0"/>
                        <a:t>Lesson 2</a:t>
                      </a:r>
                    </a:p>
                  </a:txBody>
                  <a:tcPr/>
                </a:tc>
                <a:tc>
                  <a:txBody>
                    <a:bodyPr/>
                    <a:lstStyle/>
                    <a:p>
                      <a:r>
                        <a:rPr lang="en-US" sz="1400" noProof="0" dirty="0"/>
                        <a:t>Oct 7</a:t>
                      </a:r>
                    </a:p>
                  </a:txBody>
                  <a:tcPr/>
                </a:tc>
                <a:tc>
                  <a:txBody>
                    <a:bodyPr/>
                    <a:lstStyle/>
                    <a:p>
                      <a:r>
                        <a:rPr lang="en-US" sz="1400" dirty="0"/>
                        <a:t>HW infrastructure of IS </a:t>
                      </a:r>
                      <a:endParaRPr lang="en-US" sz="1400" noProof="0" dirty="0"/>
                    </a:p>
                  </a:txBody>
                  <a:tcPr/>
                </a:tc>
                <a:tc>
                  <a:txBody>
                    <a:bodyPr/>
                    <a:lstStyle/>
                    <a:p>
                      <a:r>
                        <a:rPr lang="en-US" sz="1400" noProof="0" dirty="0" err="1"/>
                        <a:t>OpenEMR</a:t>
                      </a:r>
                      <a:endParaRPr lang="en-US" sz="1400" noProof="0" dirty="0"/>
                    </a:p>
                  </a:txBody>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noProof="0" dirty="0"/>
                        <a:t>Lesson 3</a:t>
                      </a:r>
                    </a:p>
                  </a:txBody>
                  <a:tcPr/>
                </a:tc>
                <a:tc>
                  <a:txBody>
                    <a:bodyPr/>
                    <a:lstStyle/>
                    <a:p>
                      <a:r>
                        <a:rPr lang="en-US" sz="1400" noProof="0" dirty="0"/>
                        <a:t>Oct 14</a:t>
                      </a:r>
                    </a:p>
                  </a:txBody>
                  <a:tcPr/>
                </a:tc>
                <a:tc>
                  <a:txBody>
                    <a:bodyPr/>
                    <a:lstStyle/>
                    <a:p>
                      <a:r>
                        <a:rPr lang="en-US" sz="1400" dirty="0"/>
                        <a:t>Operation systems</a:t>
                      </a:r>
                      <a:endParaRPr lang="en-US" sz="1400" noProof="0" dirty="0"/>
                    </a:p>
                  </a:txBody>
                  <a:tcPr/>
                </a:tc>
                <a:tc>
                  <a:txBody>
                    <a:bodyPr/>
                    <a:lstStyle/>
                    <a:p>
                      <a:r>
                        <a:rPr lang="en-US" sz="1400" noProof="0" dirty="0" err="1"/>
                        <a:t>GaiaEHR</a:t>
                      </a:r>
                      <a:endParaRPr lang="en-US" sz="1400" noProof="0" dirty="0"/>
                    </a:p>
                  </a:txBody>
                  <a:tcPr/>
                </a:tc>
                <a:extLst>
                  <a:ext uri="{0D108BD9-81ED-4DB2-BD59-A6C34878D82A}">
                    <a16:rowId xmlns:a16="http://schemas.microsoft.com/office/drawing/2014/main" val="10003"/>
                  </a:ext>
                </a:extLst>
              </a:tr>
              <a:tr h="0">
                <a:tc>
                  <a:txBody>
                    <a:bodyPr/>
                    <a:lstStyle/>
                    <a:p>
                      <a:r>
                        <a:rPr lang="en-US" sz="1400" noProof="0" dirty="0"/>
                        <a:t>Lesson 4</a:t>
                      </a:r>
                    </a:p>
                  </a:txBody>
                  <a:tcPr/>
                </a:tc>
                <a:tc>
                  <a:txBody>
                    <a:bodyPr/>
                    <a:lstStyle/>
                    <a:p>
                      <a:r>
                        <a:rPr lang="en-US" sz="1400" noProof="0" dirty="0"/>
                        <a:t>Oct 21</a:t>
                      </a:r>
                    </a:p>
                  </a:txBody>
                  <a:tcPr/>
                </a:tc>
                <a:tc>
                  <a:txBody>
                    <a:bodyPr/>
                    <a:lstStyle/>
                    <a:p>
                      <a:r>
                        <a:rPr lang="en-US" sz="1400" dirty="0"/>
                        <a:t>Databases of IS</a:t>
                      </a:r>
                      <a:endParaRPr lang="en-US" sz="1400" noProof="0" dirty="0"/>
                    </a:p>
                  </a:txBody>
                  <a:tcPr/>
                </a:tc>
                <a:tc>
                  <a:txBody>
                    <a:bodyPr/>
                    <a:lstStyle/>
                    <a:p>
                      <a:r>
                        <a:rPr lang="en-US" sz="1400" noProof="0" dirty="0"/>
                        <a:t>SQL</a:t>
                      </a:r>
                    </a:p>
                  </a:txBody>
                  <a:tcPr/>
                </a:tc>
                <a:extLst>
                  <a:ext uri="{0D108BD9-81ED-4DB2-BD59-A6C34878D82A}">
                    <a16:rowId xmlns:a16="http://schemas.microsoft.com/office/drawing/2014/main" val="10004"/>
                  </a:ext>
                </a:extLst>
              </a:tr>
              <a:tr h="314960">
                <a:tc>
                  <a:txBody>
                    <a:bodyPr/>
                    <a:lstStyle/>
                    <a:p>
                      <a:r>
                        <a:rPr lang="en-US" sz="1400" strike="sngStrike" noProof="0" dirty="0"/>
                        <a:t>Lesson 5</a:t>
                      </a:r>
                    </a:p>
                  </a:txBody>
                  <a:tcPr/>
                </a:tc>
                <a:tc>
                  <a:txBody>
                    <a:bodyPr/>
                    <a:lstStyle/>
                    <a:p>
                      <a:r>
                        <a:rPr lang="en-US" sz="1400" strike="sngStrike" noProof="0" dirty="0"/>
                        <a:t>Oct 28</a:t>
                      </a:r>
                    </a:p>
                  </a:txBody>
                  <a:tcPr/>
                </a:tc>
                <a:tc>
                  <a:txBody>
                    <a:bodyPr/>
                    <a:lstStyle/>
                    <a:p>
                      <a:endParaRPr lang="en-US" sz="1400" strike="sngStrike" noProof="0" dirty="0"/>
                    </a:p>
                  </a:txBody>
                  <a:tcPr/>
                </a:tc>
                <a:tc>
                  <a:txBody>
                    <a:bodyPr/>
                    <a:lstStyle/>
                    <a:p>
                      <a:endParaRPr lang="en-US" sz="1400" strike="sngStrike" noProof="0" dirty="0"/>
                    </a:p>
                  </a:txBody>
                  <a:tcPr/>
                </a:tc>
                <a:extLst>
                  <a:ext uri="{0D108BD9-81ED-4DB2-BD59-A6C34878D82A}">
                    <a16:rowId xmlns:a16="http://schemas.microsoft.com/office/drawing/2014/main" val="10005"/>
                  </a:ext>
                </a:extLst>
              </a:tr>
              <a:tr h="0">
                <a:tc>
                  <a:txBody>
                    <a:bodyPr/>
                    <a:lstStyle/>
                    <a:p>
                      <a:r>
                        <a:rPr lang="en-US" sz="1400" noProof="0" dirty="0"/>
                        <a:t>Lesson 6</a:t>
                      </a:r>
                    </a:p>
                  </a:txBody>
                  <a:tcPr/>
                </a:tc>
                <a:tc>
                  <a:txBody>
                    <a:bodyPr/>
                    <a:lstStyle/>
                    <a:p>
                      <a:r>
                        <a:rPr lang="en-US" sz="1400" noProof="0" dirty="0"/>
                        <a:t>Nov</a:t>
                      </a:r>
                      <a:r>
                        <a:rPr lang="en-US" sz="1400" baseline="0" noProof="0" dirty="0"/>
                        <a:t> 4</a:t>
                      </a:r>
                      <a:endParaRPr lang="en-US" sz="1400" noProof="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Clinical oriented IS</a:t>
                      </a:r>
                      <a:endParaRPr lang="en-US" sz="1400" noProof="0" dirty="0"/>
                    </a:p>
                  </a:txBody>
                  <a:tcPr/>
                </a:tc>
                <a:tc>
                  <a:txBody>
                    <a:bodyPr/>
                    <a:lstStyle/>
                    <a:p>
                      <a:r>
                        <a:rPr lang="en-US" sz="1400" noProof="0" dirty="0"/>
                        <a:t>SQL</a:t>
                      </a:r>
                    </a:p>
                  </a:txBody>
                  <a:tcPr/>
                </a:tc>
                <a:extLst>
                  <a:ext uri="{0D108BD9-81ED-4DB2-BD59-A6C34878D82A}">
                    <a16:rowId xmlns:a16="http://schemas.microsoft.com/office/drawing/2014/main" val="10006"/>
                  </a:ext>
                </a:extLst>
              </a:tr>
              <a:tr h="0">
                <a:tc>
                  <a:txBody>
                    <a:bodyPr/>
                    <a:lstStyle/>
                    <a:p>
                      <a:r>
                        <a:rPr lang="en-US" sz="1400" noProof="0" dirty="0"/>
                        <a:t>Lesson 7</a:t>
                      </a:r>
                    </a:p>
                  </a:txBody>
                  <a:tcPr/>
                </a:tc>
                <a:tc>
                  <a:txBody>
                    <a:bodyPr/>
                    <a:lstStyle/>
                    <a:p>
                      <a:r>
                        <a:rPr lang="en-US" sz="1400" noProof="0" dirty="0"/>
                        <a:t>Nov</a:t>
                      </a:r>
                      <a:r>
                        <a:rPr lang="en-US" sz="1400" baseline="0" noProof="0" dirty="0"/>
                        <a:t> 11</a:t>
                      </a:r>
                      <a:endParaRPr lang="en-US" sz="1400" noProof="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Decision support systems</a:t>
                      </a:r>
                      <a:endParaRPr lang="en-US" sz="1400" noProof="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Medical data coding</a:t>
                      </a:r>
                      <a:endParaRPr lang="en-US" sz="1400" noProof="0" dirty="0"/>
                    </a:p>
                  </a:txBody>
                  <a:tcPr/>
                </a:tc>
                <a:tc>
                  <a:txBody>
                    <a:bodyPr/>
                    <a:lstStyle/>
                    <a:p>
                      <a:r>
                        <a:rPr lang="en-US" sz="1400" noProof="0" dirty="0" err="1"/>
                        <a:t>OpenMRS</a:t>
                      </a:r>
                      <a:endParaRPr lang="en-US" sz="1400" noProof="0" dirty="0"/>
                    </a:p>
                  </a:txBody>
                  <a:tcPr/>
                </a:tc>
                <a:extLst>
                  <a:ext uri="{0D108BD9-81ED-4DB2-BD59-A6C34878D82A}">
                    <a16:rowId xmlns:a16="http://schemas.microsoft.com/office/drawing/2014/main" val="10007"/>
                  </a:ext>
                </a:extLst>
              </a:tr>
              <a:tr h="0">
                <a:tc>
                  <a:txBody>
                    <a:bodyPr/>
                    <a:lstStyle/>
                    <a:p>
                      <a:r>
                        <a:rPr lang="en-US" sz="1400" noProof="0" dirty="0"/>
                        <a:t>Lesson 8</a:t>
                      </a:r>
                    </a:p>
                  </a:txBody>
                  <a:tcPr/>
                </a:tc>
                <a:tc>
                  <a:txBody>
                    <a:bodyPr/>
                    <a:lstStyle/>
                    <a:p>
                      <a:r>
                        <a:rPr lang="en-US" sz="1400" noProof="0" dirty="0"/>
                        <a:t>Nov 18</a:t>
                      </a:r>
                    </a:p>
                  </a:txBody>
                  <a:tcPr/>
                </a:tc>
                <a:tc>
                  <a:txBody>
                    <a:bodyPr/>
                    <a:lstStyle/>
                    <a:p>
                      <a:r>
                        <a:rPr lang="en-US" sz="1400" dirty="0"/>
                        <a:t>Phase and IS development principles</a:t>
                      </a:r>
                      <a:endParaRPr lang="en-US" sz="1400" noProof="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noProof="0" dirty="0"/>
                        <a:t>UML</a:t>
                      </a:r>
                    </a:p>
                  </a:txBody>
                  <a:tcPr/>
                </a:tc>
                <a:extLst>
                  <a:ext uri="{0D108BD9-81ED-4DB2-BD59-A6C34878D82A}">
                    <a16:rowId xmlns:a16="http://schemas.microsoft.com/office/drawing/2014/main" val="10008"/>
                  </a:ext>
                </a:extLst>
              </a:tr>
              <a:tr h="0">
                <a:tc>
                  <a:txBody>
                    <a:bodyPr/>
                    <a:lstStyle/>
                    <a:p>
                      <a:r>
                        <a:rPr lang="en-US" sz="1400" noProof="0" dirty="0"/>
                        <a:t>Lesson 9</a:t>
                      </a:r>
                    </a:p>
                  </a:txBody>
                  <a:tcPr/>
                </a:tc>
                <a:tc>
                  <a:txBody>
                    <a:bodyPr/>
                    <a:lstStyle/>
                    <a:p>
                      <a:r>
                        <a:rPr lang="en-US" sz="1400" noProof="0" dirty="0"/>
                        <a:t>Nov 25</a:t>
                      </a:r>
                    </a:p>
                  </a:txBody>
                  <a:tcPr/>
                </a:tc>
                <a:tc>
                  <a:txBody>
                    <a:bodyPr/>
                    <a:lstStyle/>
                    <a:p>
                      <a:r>
                        <a:rPr lang="en-US" sz="1400" dirty="0"/>
                        <a:t>Standard implementation methodology</a:t>
                      </a:r>
                      <a:endParaRPr lang="en-US" sz="1400" noProof="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noProof="0" dirty="0"/>
                        <a:t>Programing in HTML</a:t>
                      </a:r>
                      <a:r>
                        <a:rPr lang="en-US" sz="1400" baseline="0" noProof="0" dirty="0"/>
                        <a:t> and </a:t>
                      </a:r>
                      <a:r>
                        <a:rPr lang="en-US" sz="1400" noProof="0" dirty="0"/>
                        <a:t>PHP</a:t>
                      </a:r>
                    </a:p>
                  </a:txBody>
                  <a:tcPr/>
                </a:tc>
                <a:extLst>
                  <a:ext uri="{0D108BD9-81ED-4DB2-BD59-A6C34878D82A}">
                    <a16:rowId xmlns:a16="http://schemas.microsoft.com/office/drawing/2014/main" val="10009"/>
                  </a:ext>
                </a:extLst>
              </a:tr>
              <a:tr h="0">
                <a:tc>
                  <a:txBody>
                    <a:bodyPr/>
                    <a:lstStyle/>
                    <a:p>
                      <a:r>
                        <a:rPr lang="en-US" sz="1400" noProof="0" dirty="0"/>
                        <a:t>Lesson 10</a:t>
                      </a:r>
                    </a:p>
                  </a:txBody>
                  <a:tcPr/>
                </a:tc>
                <a:tc>
                  <a:txBody>
                    <a:bodyPr/>
                    <a:lstStyle/>
                    <a:p>
                      <a:r>
                        <a:rPr lang="en-US" sz="1400" noProof="0" dirty="0"/>
                        <a:t>Dec 2</a:t>
                      </a:r>
                    </a:p>
                  </a:txBody>
                  <a:tcPr/>
                </a:tc>
                <a:tc>
                  <a:txBody>
                    <a:bodyPr/>
                    <a:lstStyle/>
                    <a:p>
                      <a:r>
                        <a:rPr lang="en-US" sz="1400" dirty="0"/>
                        <a:t>Standard implementation methodology</a:t>
                      </a:r>
                      <a:endParaRPr lang="en-US" sz="1400" noProof="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noProof="0" dirty="0"/>
                        <a:t>Programing in PHP and MySQL</a:t>
                      </a:r>
                    </a:p>
                  </a:txBody>
                  <a:tcPr/>
                </a:tc>
                <a:extLst>
                  <a:ext uri="{0D108BD9-81ED-4DB2-BD59-A6C34878D82A}">
                    <a16:rowId xmlns:a16="http://schemas.microsoft.com/office/drawing/2014/main" val="10010"/>
                  </a:ext>
                </a:extLst>
              </a:tr>
              <a:tr h="0">
                <a:tc>
                  <a:txBody>
                    <a:bodyPr/>
                    <a:lstStyle/>
                    <a:p>
                      <a:r>
                        <a:rPr lang="en-US" sz="1400" noProof="0" dirty="0"/>
                        <a:t>Lesson 11</a:t>
                      </a:r>
                    </a:p>
                  </a:txBody>
                  <a:tcPr/>
                </a:tc>
                <a:tc>
                  <a:txBody>
                    <a:bodyPr/>
                    <a:lstStyle/>
                    <a:p>
                      <a:r>
                        <a:rPr lang="en-US" sz="1400" noProof="0" dirty="0"/>
                        <a:t>Dec 9</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Data and communication standards</a:t>
                      </a:r>
                      <a:endParaRPr lang="en-US" sz="1400" noProof="0" dirty="0"/>
                    </a:p>
                  </a:txBody>
                  <a:tcPr/>
                </a:tc>
                <a:tc>
                  <a:txBody>
                    <a:bodyPr/>
                    <a:lstStyle/>
                    <a:p>
                      <a:r>
                        <a:rPr lang="en-US" sz="1400" noProof="0" dirty="0" err="1"/>
                        <a:t>OpenMRS</a:t>
                      </a:r>
                      <a:endParaRPr lang="en-US" sz="1400" noProof="0" dirty="0"/>
                    </a:p>
                  </a:txBody>
                  <a:tcPr/>
                </a:tc>
                <a:extLst>
                  <a:ext uri="{0D108BD9-81ED-4DB2-BD59-A6C34878D82A}">
                    <a16:rowId xmlns:a16="http://schemas.microsoft.com/office/drawing/2014/main" val="10011"/>
                  </a:ext>
                </a:extLst>
              </a:tr>
              <a:tr h="0">
                <a:tc>
                  <a:txBody>
                    <a:bodyPr/>
                    <a:lstStyle/>
                    <a:p>
                      <a:r>
                        <a:rPr lang="en-US" sz="1400" noProof="0" dirty="0"/>
                        <a:t>Lesson 12</a:t>
                      </a:r>
                    </a:p>
                  </a:txBody>
                  <a:tcPr/>
                </a:tc>
                <a:tc>
                  <a:txBody>
                    <a:bodyPr/>
                    <a:lstStyle/>
                    <a:p>
                      <a:r>
                        <a:rPr lang="en-US" sz="1400" noProof="0" dirty="0"/>
                        <a:t>Dec 16</a:t>
                      </a:r>
                    </a:p>
                  </a:txBody>
                  <a:tcPr/>
                </a:tc>
                <a:tc gridSpan="2">
                  <a:txBody>
                    <a:bodyPr/>
                    <a:lstStyle/>
                    <a:p>
                      <a:r>
                        <a:rPr lang="en-US" sz="1400" noProof="0" dirty="0"/>
                        <a:t>Presentation</a:t>
                      </a:r>
                      <a:r>
                        <a:rPr lang="en-US" sz="1400" baseline="0" noProof="0" dirty="0"/>
                        <a:t> of practical project and final exam</a:t>
                      </a:r>
                      <a:endParaRPr lang="en-US" sz="1400" noProof="0" dirty="0"/>
                    </a:p>
                  </a:txBody>
                  <a:tcPr/>
                </a:tc>
                <a:tc hMerge="1">
                  <a:txBody>
                    <a:bodyPr/>
                    <a:lstStyle/>
                    <a:p>
                      <a:endParaRPr lang="en-US" sz="1400" noProof="0" dirty="0"/>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34864754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de-DE" sz="3200" b="1" dirty="0"/>
              <a:t>Plan </a:t>
            </a:r>
            <a:r>
              <a:rPr lang="de-DE" sz="3200" b="1" dirty="0" err="1"/>
              <a:t>for</a:t>
            </a:r>
            <a:r>
              <a:rPr lang="de-DE" sz="3200" b="1" dirty="0"/>
              <a:t> </a:t>
            </a:r>
            <a:r>
              <a:rPr lang="de-DE" sz="3200" b="1" dirty="0" err="1"/>
              <a:t>next</a:t>
            </a:r>
            <a:r>
              <a:rPr lang="de-DE" sz="3200" b="1" dirty="0"/>
              <a:t> </a:t>
            </a:r>
            <a:r>
              <a:rPr lang="de-DE" sz="3200" b="1" dirty="0" err="1"/>
              <a:t>week</a:t>
            </a:r>
            <a:endParaRPr lang="en-US" sz="3200" dirty="0"/>
          </a:p>
        </p:txBody>
      </p:sp>
      <p:sp>
        <p:nvSpPr>
          <p:cNvPr id="9" name="Rectangle 8"/>
          <p:cNvSpPr/>
          <p:nvPr/>
        </p:nvSpPr>
        <p:spPr>
          <a:xfrm>
            <a:off x="609600" y="1200150"/>
            <a:ext cx="8077200" cy="400110"/>
          </a:xfrm>
          <a:prstGeom prst="rect">
            <a:avLst/>
          </a:prstGeom>
          <a:solidFill>
            <a:srgbClr val="DEC2DB"/>
          </a:solidFill>
        </p:spPr>
        <p:style>
          <a:lnRef idx="1">
            <a:schemeClr val="accent1"/>
          </a:lnRef>
          <a:fillRef idx="2">
            <a:schemeClr val="accent1"/>
          </a:fillRef>
          <a:effectRef idx="1">
            <a:schemeClr val="accent1"/>
          </a:effectRef>
          <a:fontRef idx="minor">
            <a:schemeClr val="dk1"/>
          </a:fontRef>
        </p:style>
        <p:txBody>
          <a:bodyPr wrap="square">
            <a:spAutoFit/>
          </a:bodyPr>
          <a:lstStyle/>
          <a:p>
            <a:pPr marL="342900" indent="-342900">
              <a:buFont typeface="Arial" pitchFamily="34" charset="0"/>
              <a:buChar char="•"/>
            </a:pPr>
            <a:r>
              <a:rPr lang="en-US" sz="2000" dirty="0"/>
              <a:t>HTML, PHP</a:t>
            </a:r>
          </a:p>
        </p:txBody>
      </p:sp>
    </p:spTree>
    <p:extLst>
      <p:ext uri="{BB962C8B-B14F-4D97-AF65-F5344CB8AC3E}">
        <p14:creationId xmlns:p14="http://schemas.microsoft.com/office/powerpoint/2010/main" val="1241754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09600" y="895350"/>
            <a:ext cx="8153400" cy="3733800"/>
          </a:xfrm>
        </p:spPr>
        <p:txBody>
          <a:bodyPr>
            <a:normAutofit fontScale="85000" lnSpcReduction="20000"/>
          </a:bodyPr>
          <a:lstStyle/>
          <a:p>
            <a:r>
              <a:rPr lang="en-US" dirty="0"/>
              <a:t>Consider the following requirements for a hospital information system.</a:t>
            </a:r>
          </a:p>
          <a:p>
            <a:pPr lvl="1"/>
            <a:r>
              <a:rPr lang="en-US" i="1" dirty="0"/>
              <a:t>An administrator should have access to the system. He should be able to create new hospital departments and new doctors. Each doctor is assigned to a department. Doctors can log into the system and should be able to create new patients, given their name, age and birth number. Doctors should be able to create a new visit, when a patient has to be hospitalized. The visit start date is recorded. A patient is hospitalized in the doctor’s department. Doctors can end the visit by entering a visit end date corresponding to the time when the patient leaves the hospital. Doctors can view patients’ list and visits history</a:t>
            </a:r>
            <a:r>
              <a:rPr lang="cs-CZ" dirty="0"/>
              <a:t>.</a:t>
            </a:r>
          </a:p>
        </p:txBody>
      </p:sp>
      <p:sp>
        <p:nvSpPr>
          <p:cNvPr id="3" name="Title 2"/>
          <p:cNvSpPr>
            <a:spLocks noGrp="1"/>
          </p:cNvSpPr>
          <p:nvPr>
            <p:ph type="title"/>
          </p:nvPr>
        </p:nvSpPr>
        <p:spPr/>
        <p:txBody>
          <a:bodyPr/>
          <a:lstStyle/>
          <a:p>
            <a:r>
              <a:rPr lang="de-DE" dirty="0" err="1"/>
              <a:t>Requirements</a:t>
            </a:r>
            <a:r>
              <a:rPr lang="de-DE" dirty="0"/>
              <a:t> </a:t>
            </a:r>
            <a:r>
              <a:rPr lang="de-DE" dirty="0" err="1"/>
              <a:t>analysis</a:t>
            </a:r>
            <a:endParaRPr lang="cs-CZ" dirty="0"/>
          </a:p>
        </p:txBody>
      </p:sp>
    </p:spTree>
    <p:extLst>
      <p:ext uri="{BB962C8B-B14F-4D97-AF65-F5344CB8AC3E}">
        <p14:creationId xmlns:p14="http://schemas.microsoft.com/office/powerpoint/2010/main" val="571471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09600" y="895350"/>
            <a:ext cx="8153400" cy="3733800"/>
          </a:xfrm>
        </p:spPr>
        <p:txBody>
          <a:bodyPr>
            <a:normAutofit fontScale="85000" lnSpcReduction="20000"/>
          </a:bodyPr>
          <a:lstStyle/>
          <a:p>
            <a:r>
              <a:rPr lang="en-US" b="1" dirty="0"/>
              <a:t>Actors</a:t>
            </a:r>
            <a:r>
              <a:rPr lang="en-US" dirty="0"/>
              <a:t> are internal or external agents who interact with the system.</a:t>
            </a:r>
          </a:p>
          <a:p>
            <a:pPr lvl="1"/>
            <a:r>
              <a:rPr lang="en-US" i="1" dirty="0"/>
              <a:t>An administrator should have access to the system. He should be able to create new hospital departments and new doctors. Each doctor is assigned to a department. Doctors can log into the system and should be able to create new patients, given their name, age and birth number. Doctors should be able to create a new visit, when a patient has to be hospitalized. The visit start date is recorded. A patient is hospitalized in the doctor’s department. Doctors can end the visit by entering a visit end date corresponding to the time when the patient leaves the hospital. Doctors can view patients’ list and visits history</a:t>
            </a:r>
            <a:r>
              <a:rPr lang="cs-CZ" dirty="0"/>
              <a:t>.</a:t>
            </a:r>
          </a:p>
        </p:txBody>
      </p:sp>
      <p:sp>
        <p:nvSpPr>
          <p:cNvPr id="3" name="Title 2"/>
          <p:cNvSpPr>
            <a:spLocks noGrp="1"/>
          </p:cNvSpPr>
          <p:nvPr>
            <p:ph type="title"/>
          </p:nvPr>
        </p:nvSpPr>
        <p:spPr/>
        <p:txBody>
          <a:bodyPr/>
          <a:lstStyle/>
          <a:p>
            <a:r>
              <a:rPr lang="de-DE" dirty="0" err="1"/>
              <a:t>Requirements</a:t>
            </a:r>
            <a:r>
              <a:rPr lang="de-DE" dirty="0"/>
              <a:t> </a:t>
            </a:r>
            <a:r>
              <a:rPr lang="de-DE" dirty="0" err="1"/>
              <a:t>analysis</a:t>
            </a:r>
            <a:r>
              <a:rPr lang="de-DE" dirty="0"/>
              <a:t> - </a:t>
            </a:r>
            <a:r>
              <a:rPr lang="de-DE" dirty="0" err="1"/>
              <a:t>actors</a:t>
            </a:r>
            <a:endParaRPr lang="cs-CZ" dirty="0"/>
          </a:p>
        </p:txBody>
      </p:sp>
      <p:sp>
        <p:nvSpPr>
          <p:cNvPr id="4" name="Rectangle 3"/>
          <p:cNvSpPr/>
          <p:nvPr/>
        </p:nvSpPr>
        <p:spPr>
          <a:xfrm>
            <a:off x="1676400" y="1580989"/>
            <a:ext cx="1524000" cy="3048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cs-CZ"/>
          </a:p>
        </p:txBody>
      </p:sp>
      <p:sp>
        <p:nvSpPr>
          <p:cNvPr id="5" name="Rectangle 4"/>
          <p:cNvSpPr/>
          <p:nvPr/>
        </p:nvSpPr>
        <p:spPr>
          <a:xfrm>
            <a:off x="5181600" y="2114550"/>
            <a:ext cx="914400" cy="3048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cs-CZ"/>
          </a:p>
        </p:txBody>
      </p:sp>
    </p:spTree>
    <p:extLst>
      <p:ext uri="{BB962C8B-B14F-4D97-AF65-F5344CB8AC3E}">
        <p14:creationId xmlns:p14="http://schemas.microsoft.com/office/powerpoint/2010/main" val="2077652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895350"/>
            <a:ext cx="8305800" cy="3733800"/>
          </a:xfrm>
        </p:spPr>
        <p:txBody>
          <a:bodyPr>
            <a:normAutofit fontScale="85000" lnSpcReduction="10000"/>
          </a:bodyPr>
          <a:lstStyle/>
          <a:p>
            <a:r>
              <a:rPr lang="en-US" dirty="0"/>
              <a:t>A </a:t>
            </a:r>
            <a:r>
              <a:rPr lang="en-US" b="1" dirty="0"/>
              <a:t>Use Case </a:t>
            </a:r>
            <a:r>
              <a:rPr lang="en-US" dirty="0"/>
              <a:t>describes a scenario of interaction between the actors and the system.</a:t>
            </a:r>
          </a:p>
          <a:p>
            <a:pPr lvl="1"/>
            <a:r>
              <a:rPr lang="en-US" i="1" dirty="0"/>
              <a:t>An administrator should have access to the system. He should be able to create new hospital departments and new doctors. Each doctor is assigned to a department. Doctors can log into the system and should be able to create new patients, given their name, age and birth number. Doctors should be able to create a new visit, when a patient has to be hospitalized. The visit start date is recorded. A patient is hospitalized in the doctor’s department. Doctors can end the visit by entering a visit end date corresponding to the time when the patient leaves the hospital. Doctors can view patients’ list and visits history</a:t>
            </a:r>
            <a:r>
              <a:rPr lang="cs-CZ" dirty="0"/>
              <a:t>.</a:t>
            </a:r>
          </a:p>
        </p:txBody>
      </p:sp>
      <p:sp>
        <p:nvSpPr>
          <p:cNvPr id="3" name="Title 2"/>
          <p:cNvSpPr>
            <a:spLocks noGrp="1"/>
          </p:cNvSpPr>
          <p:nvPr>
            <p:ph type="title"/>
          </p:nvPr>
        </p:nvSpPr>
        <p:spPr/>
        <p:txBody>
          <a:bodyPr/>
          <a:lstStyle/>
          <a:p>
            <a:r>
              <a:rPr lang="de-DE" dirty="0" err="1"/>
              <a:t>Requirements</a:t>
            </a:r>
            <a:r>
              <a:rPr lang="de-DE" dirty="0"/>
              <a:t> </a:t>
            </a:r>
            <a:r>
              <a:rPr lang="de-DE" dirty="0" err="1"/>
              <a:t>analysis</a:t>
            </a:r>
            <a:r>
              <a:rPr lang="de-DE" dirty="0"/>
              <a:t> – </a:t>
            </a:r>
            <a:r>
              <a:rPr lang="de-DE" dirty="0" err="1"/>
              <a:t>use</a:t>
            </a:r>
            <a:r>
              <a:rPr lang="de-DE" dirty="0"/>
              <a:t> </a:t>
            </a:r>
            <a:r>
              <a:rPr lang="de-DE" dirty="0" err="1"/>
              <a:t>cases</a:t>
            </a:r>
            <a:endParaRPr lang="cs-CZ" dirty="0"/>
          </a:p>
        </p:txBody>
      </p:sp>
      <p:sp>
        <p:nvSpPr>
          <p:cNvPr id="4" name="Rectangle 3"/>
          <p:cNvSpPr/>
          <p:nvPr/>
        </p:nvSpPr>
        <p:spPr>
          <a:xfrm>
            <a:off x="1447800" y="2050208"/>
            <a:ext cx="762000" cy="3048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cs-CZ"/>
          </a:p>
        </p:txBody>
      </p:sp>
      <p:sp>
        <p:nvSpPr>
          <p:cNvPr id="5" name="Rectangle 4"/>
          <p:cNvSpPr/>
          <p:nvPr/>
        </p:nvSpPr>
        <p:spPr>
          <a:xfrm>
            <a:off x="5334000" y="2282877"/>
            <a:ext cx="914400" cy="3048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cs-CZ"/>
          </a:p>
        </p:txBody>
      </p:sp>
      <p:sp>
        <p:nvSpPr>
          <p:cNvPr id="6" name="Rectangle 5"/>
          <p:cNvSpPr/>
          <p:nvPr/>
        </p:nvSpPr>
        <p:spPr>
          <a:xfrm>
            <a:off x="2362200" y="2647950"/>
            <a:ext cx="2057400" cy="3048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cs-CZ"/>
          </a:p>
        </p:txBody>
      </p:sp>
      <p:sp>
        <p:nvSpPr>
          <p:cNvPr id="7" name="Rectangle 6"/>
          <p:cNvSpPr/>
          <p:nvPr/>
        </p:nvSpPr>
        <p:spPr>
          <a:xfrm>
            <a:off x="4953000" y="2876550"/>
            <a:ext cx="1905000" cy="3048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cs-CZ"/>
          </a:p>
        </p:txBody>
      </p:sp>
      <p:sp>
        <p:nvSpPr>
          <p:cNvPr id="8" name="Rectangle 7"/>
          <p:cNvSpPr/>
          <p:nvPr/>
        </p:nvSpPr>
        <p:spPr>
          <a:xfrm>
            <a:off x="6781800" y="3486150"/>
            <a:ext cx="1371600" cy="3048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cs-CZ"/>
          </a:p>
        </p:txBody>
      </p:sp>
      <p:sp>
        <p:nvSpPr>
          <p:cNvPr id="9" name="Rectangle 8"/>
          <p:cNvSpPr/>
          <p:nvPr/>
        </p:nvSpPr>
        <p:spPr>
          <a:xfrm>
            <a:off x="4572000" y="4095750"/>
            <a:ext cx="533400" cy="3048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cs-CZ"/>
          </a:p>
        </p:txBody>
      </p:sp>
    </p:spTree>
    <p:extLst>
      <p:ext uri="{BB962C8B-B14F-4D97-AF65-F5344CB8AC3E}">
        <p14:creationId xmlns:p14="http://schemas.microsoft.com/office/powerpoint/2010/main" val="2359031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118188" y="742950"/>
            <a:ext cx="3844212" cy="1981200"/>
          </a:xfrm>
        </p:spPr>
        <p:txBody>
          <a:bodyPr>
            <a:normAutofit fontScale="70000" lnSpcReduction="20000"/>
          </a:bodyPr>
          <a:lstStyle/>
          <a:p>
            <a:r>
              <a:rPr lang="de-DE" dirty="0" err="1"/>
              <a:t>Actor</a:t>
            </a:r>
            <a:r>
              <a:rPr lang="de-DE" dirty="0"/>
              <a:t> </a:t>
            </a:r>
            <a:r>
              <a:rPr lang="de-DE" b="1" dirty="0"/>
              <a:t>Administrator</a:t>
            </a:r>
            <a:endParaRPr lang="de-DE" b="1" i="1" u="sng" dirty="0"/>
          </a:p>
          <a:p>
            <a:pPr lvl="1"/>
            <a:r>
              <a:rPr lang="de-DE" sz="2700" b="1" i="1" dirty="0" err="1"/>
              <a:t>login</a:t>
            </a:r>
            <a:endParaRPr lang="cs-CZ" sz="2700" b="1" i="1" dirty="0"/>
          </a:p>
          <a:p>
            <a:pPr lvl="1"/>
            <a:r>
              <a:rPr lang="de-DE" sz="2700" b="1" i="1" dirty="0" err="1"/>
              <a:t>create</a:t>
            </a:r>
            <a:r>
              <a:rPr lang="de-DE" sz="2700" b="1" i="1" dirty="0"/>
              <a:t> a </a:t>
            </a:r>
            <a:r>
              <a:rPr lang="de-DE" sz="2700" b="1" i="1" dirty="0" err="1"/>
              <a:t>new</a:t>
            </a:r>
            <a:r>
              <a:rPr lang="de-DE" sz="2700" b="1" i="1" dirty="0"/>
              <a:t> </a:t>
            </a:r>
            <a:r>
              <a:rPr lang="de-DE" sz="2700" b="1" i="1" dirty="0" err="1"/>
              <a:t>department</a:t>
            </a:r>
            <a:endParaRPr lang="de-DE" sz="2700" b="1" i="1" dirty="0"/>
          </a:p>
          <a:p>
            <a:pPr lvl="1"/>
            <a:r>
              <a:rPr lang="de-DE" sz="2700" b="1" i="1" dirty="0" err="1"/>
              <a:t>view</a:t>
            </a:r>
            <a:r>
              <a:rPr lang="de-DE" sz="2700" b="1" i="1" dirty="0"/>
              <a:t> </a:t>
            </a:r>
            <a:r>
              <a:rPr lang="de-DE" sz="2700" b="1" i="1" dirty="0" err="1"/>
              <a:t>departments</a:t>
            </a:r>
            <a:r>
              <a:rPr lang="de-DE" sz="2700" b="1" i="1" dirty="0"/>
              <a:t> </a:t>
            </a:r>
            <a:r>
              <a:rPr lang="de-DE" sz="2700" b="1" i="1" dirty="0" err="1"/>
              <a:t>list</a:t>
            </a:r>
            <a:endParaRPr lang="cs-CZ" sz="2700" b="1" i="1" dirty="0"/>
          </a:p>
          <a:p>
            <a:pPr lvl="1"/>
            <a:r>
              <a:rPr lang="de-DE" sz="2700" b="1" i="1" dirty="0" err="1"/>
              <a:t>create</a:t>
            </a:r>
            <a:r>
              <a:rPr lang="de-DE" sz="2700" b="1" i="1" dirty="0"/>
              <a:t> a </a:t>
            </a:r>
            <a:r>
              <a:rPr lang="de-DE" sz="2700" b="1" i="1" dirty="0" err="1"/>
              <a:t>new</a:t>
            </a:r>
            <a:r>
              <a:rPr lang="de-DE" sz="2700" b="1" i="1" dirty="0"/>
              <a:t> </a:t>
            </a:r>
            <a:r>
              <a:rPr lang="de-DE" sz="2700" b="1" i="1" dirty="0" err="1"/>
              <a:t>doctor</a:t>
            </a:r>
            <a:endParaRPr lang="de-DE" sz="2700" b="1" i="1" dirty="0"/>
          </a:p>
          <a:p>
            <a:pPr lvl="1"/>
            <a:r>
              <a:rPr lang="de-DE" sz="2700" b="1" i="1" dirty="0" err="1"/>
              <a:t>view</a:t>
            </a:r>
            <a:r>
              <a:rPr lang="de-DE" sz="2700" b="1" i="1" dirty="0"/>
              <a:t> </a:t>
            </a:r>
            <a:r>
              <a:rPr lang="de-DE" sz="2700" b="1" i="1" dirty="0" err="1"/>
              <a:t>doctors</a:t>
            </a:r>
            <a:r>
              <a:rPr lang="de-DE" sz="2700" b="1" i="1" dirty="0"/>
              <a:t> </a:t>
            </a:r>
            <a:r>
              <a:rPr lang="de-DE" sz="2700" b="1" i="1" dirty="0" err="1"/>
              <a:t>list</a:t>
            </a:r>
            <a:endParaRPr lang="cs-CZ" sz="2700" b="1" i="1" dirty="0"/>
          </a:p>
        </p:txBody>
      </p:sp>
      <p:sp>
        <p:nvSpPr>
          <p:cNvPr id="3" name="Title 2"/>
          <p:cNvSpPr>
            <a:spLocks noGrp="1"/>
          </p:cNvSpPr>
          <p:nvPr>
            <p:ph type="title"/>
          </p:nvPr>
        </p:nvSpPr>
        <p:spPr/>
        <p:txBody>
          <a:bodyPr/>
          <a:lstStyle/>
          <a:p>
            <a:r>
              <a:rPr lang="de-DE" dirty="0" err="1"/>
              <a:t>Requirements</a:t>
            </a:r>
            <a:r>
              <a:rPr lang="de-DE" dirty="0"/>
              <a:t> </a:t>
            </a:r>
            <a:r>
              <a:rPr lang="de-DE" dirty="0" err="1"/>
              <a:t>analysis</a:t>
            </a:r>
            <a:r>
              <a:rPr lang="de-DE" dirty="0"/>
              <a:t> – </a:t>
            </a:r>
            <a:r>
              <a:rPr lang="de-DE" dirty="0" err="1"/>
              <a:t>use</a:t>
            </a:r>
            <a:r>
              <a:rPr lang="de-DE" dirty="0"/>
              <a:t> </a:t>
            </a:r>
            <a:r>
              <a:rPr lang="de-DE" dirty="0" err="1"/>
              <a:t>cases</a:t>
            </a:r>
            <a:endParaRPr lang="cs-CZ" dirty="0"/>
          </a:p>
        </p:txBody>
      </p:sp>
      <p:sp>
        <p:nvSpPr>
          <p:cNvPr id="4" name="TextBox 3"/>
          <p:cNvSpPr txBox="1"/>
          <p:nvPr/>
        </p:nvSpPr>
        <p:spPr>
          <a:xfrm>
            <a:off x="6629400" y="4533901"/>
            <a:ext cx="2372104" cy="369322"/>
          </a:xfrm>
          <a:prstGeom prst="rect">
            <a:avLst/>
          </a:prstGeom>
          <a:noFill/>
        </p:spPr>
        <p:txBody>
          <a:bodyPr wrap="none" lIns="91430" tIns="45715" rIns="91430" bIns="45715" rtlCol="0">
            <a:spAutoFit/>
          </a:bodyPr>
          <a:lstStyle/>
          <a:p>
            <a:r>
              <a:rPr lang="cs-CZ" dirty="0"/>
              <a:t>UML Use Case Diagram</a:t>
            </a:r>
          </a:p>
        </p:txBody>
      </p:sp>
      <p:pic>
        <p:nvPicPr>
          <p:cNvPr id="2050" name="Picture 2" descr="http://yuml.me/8b48963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526719"/>
            <a:ext cx="5867400" cy="4362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71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228600" y="742950"/>
            <a:ext cx="4114800" cy="1447800"/>
          </a:xfrm>
        </p:spPr>
        <p:txBody>
          <a:bodyPr>
            <a:normAutofit fontScale="85000" lnSpcReduction="20000"/>
          </a:bodyPr>
          <a:lstStyle/>
          <a:p>
            <a:r>
              <a:rPr lang="de-DE" sz="2500" dirty="0" err="1"/>
              <a:t>Actor</a:t>
            </a:r>
            <a:r>
              <a:rPr lang="de-DE" sz="2500" dirty="0"/>
              <a:t> </a:t>
            </a:r>
            <a:r>
              <a:rPr lang="de-DE" sz="2500" b="1" i="1" dirty="0" err="1"/>
              <a:t>Doctor</a:t>
            </a:r>
            <a:r>
              <a:rPr lang="cs-CZ" sz="2500" b="1" i="1" dirty="0"/>
              <a:t> </a:t>
            </a:r>
          </a:p>
          <a:p>
            <a:pPr lvl="1"/>
            <a:r>
              <a:rPr lang="de-DE" sz="2500" b="1" i="1" dirty="0"/>
              <a:t>Log in</a:t>
            </a:r>
            <a:endParaRPr lang="cs-CZ" sz="2500" b="1" i="1" dirty="0"/>
          </a:p>
          <a:p>
            <a:pPr lvl="1"/>
            <a:r>
              <a:rPr lang="de-DE" sz="2500" b="1" i="1" dirty="0"/>
              <a:t>Register a </a:t>
            </a:r>
            <a:r>
              <a:rPr lang="de-DE" sz="2500" b="1" i="1" dirty="0" err="1"/>
              <a:t>new</a:t>
            </a:r>
            <a:r>
              <a:rPr lang="de-DE" sz="2500" b="1" i="1" dirty="0"/>
              <a:t> </a:t>
            </a:r>
            <a:r>
              <a:rPr lang="de-DE" sz="2500" b="1" i="1" dirty="0" err="1"/>
              <a:t>patient</a:t>
            </a:r>
            <a:endParaRPr lang="cs-CZ" sz="2500" b="1" i="1" dirty="0"/>
          </a:p>
          <a:p>
            <a:pPr lvl="1"/>
            <a:r>
              <a:rPr lang="de-DE" sz="2500" b="1" i="1" dirty="0"/>
              <a:t>View </a:t>
            </a:r>
            <a:r>
              <a:rPr lang="de-DE" sz="2500" b="1" i="1" dirty="0" err="1"/>
              <a:t>list</a:t>
            </a:r>
            <a:r>
              <a:rPr lang="de-DE" sz="2500" b="1" i="1" dirty="0"/>
              <a:t> </a:t>
            </a:r>
            <a:r>
              <a:rPr lang="de-DE" sz="2500" b="1" i="1" dirty="0" err="1"/>
              <a:t>of</a:t>
            </a:r>
            <a:r>
              <a:rPr lang="de-DE" sz="2500" b="1" i="1" dirty="0"/>
              <a:t> </a:t>
            </a:r>
            <a:r>
              <a:rPr lang="de-DE" sz="2500" b="1" i="1" dirty="0" err="1"/>
              <a:t>patients</a:t>
            </a:r>
            <a:endParaRPr lang="cs-CZ" sz="2500" b="1" i="1" dirty="0"/>
          </a:p>
        </p:txBody>
      </p:sp>
      <p:sp>
        <p:nvSpPr>
          <p:cNvPr id="3" name="Title 2"/>
          <p:cNvSpPr>
            <a:spLocks noGrp="1"/>
          </p:cNvSpPr>
          <p:nvPr>
            <p:ph type="title"/>
          </p:nvPr>
        </p:nvSpPr>
        <p:spPr/>
        <p:txBody>
          <a:bodyPr/>
          <a:lstStyle/>
          <a:p>
            <a:r>
              <a:rPr lang="de-DE" dirty="0" err="1"/>
              <a:t>Requirements</a:t>
            </a:r>
            <a:r>
              <a:rPr lang="de-DE" dirty="0"/>
              <a:t> </a:t>
            </a:r>
            <a:r>
              <a:rPr lang="de-DE" dirty="0" err="1"/>
              <a:t>analysis</a:t>
            </a:r>
            <a:r>
              <a:rPr lang="de-DE" dirty="0"/>
              <a:t> – </a:t>
            </a:r>
            <a:r>
              <a:rPr lang="de-DE" dirty="0" err="1"/>
              <a:t>use</a:t>
            </a:r>
            <a:r>
              <a:rPr lang="de-DE" dirty="0"/>
              <a:t> </a:t>
            </a:r>
            <a:r>
              <a:rPr lang="de-DE" dirty="0" err="1"/>
              <a:t>cases</a:t>
            </a:r>
            <a:endParaRPr lang="cs-CZ" dirty="0"/>
          </a:p>
        </p:txBody>
      </p:sp>
      <p:sp>
        <p:nvSpPr>
          <p:cNvPr id="5" name="Content Placeholder 1"/>
          <p:cNvSpPr txBox="1">
            <a:spLocks/>
          </p:cNvSpPr>
          <p:nvPr/>
        </p:nvSpPr>
        <p:spPr>
          <a:xfrm>
            <a:off x="4191000" y="742950"/>
            <a:ext cx="4648200" cy="1371600"/>
          </a:xfrm>
          <a:prstGeom prst="rect">
            <a:avLst/>
          </a:prstGeom>
        </p:spPr>
        <p:txBody>
          <a:bodyPr vert="horz" lIns="91430" tIns="45715" rIns="91430" bIns="45715">
            <a:normAutofit fontScale="77500" lnSpcReduction="20000"/>
          </a:bodyPr>
          <a:lstStyle>
            <a:lvl1pPr marL="320040" indent="-320040" algn="l" rtl="0" eaLnBrk="1" latinLnBrk="0" hangingPunct="1">
              <a:spcBef>
                <a:spcPts val="700"/>
              </a:spcBef>
              <a:buClr>
                <a:schemeClr val="accent2"/>
              </a:buClr>
              <a:buSzPct val="60000"/>
              <a:buFont typeface="Wingdings"/>
              <a:buChar char=""/>
              <a:defRPr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None/>
              <a:defRPr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sz="1800" kern="1200" baseline="0">
                <a:solidFill>
                  <a:schemeClr val="tx1"/>
                </a:solidFill>
                <a:latin typeface="+mn-lt"/>
                <a:ea typeface="+mn-ea"/>
                <a:cs typeface="+mn-cs"/>
              </a:defRPr>
            </a:lvl9pPr>
            <a:extLst/>
          </a:lstStyle>
          <a:p>
            <a:pPr marL="0" indent="0">
              <a:buNone/>
            </a:pPr>
            <a:endParaRPr lang="cs-CZ" i="1" dirty="0"/>
          </a:p>
          <a:p>
            <a:pPr lvl="1"/>
            <a:r>
              <a:rPr lang="de-DE" sz="2500" b="1" i="1" dirty="0"/>
              <a:t>Create a </a:t>
            </a:r>
            <a:r>
              <a:rPr lang="de-DE" sz="2500" b="1" i="1" dirty="0" err="1"/>
              <a:t>new</a:t>
            </a:r>
            <a:r>
              <a:rPr lang="de-DE" sz="2500" b="1" i="1" dirty="0"/>
              <a:t> </a:t>
            </a:r>
            <a:r>
              <a:rPr lang="de-DE" sz="2500" b="1" i="1" dirty="0" err="1"/>
              <a:t>visit</a:t>
            </a:r>
            <a:r>
              <a:rPr lang="de-DE" sz="2500" b="1" i="1" dirty="0"/>
              <a:t> in </a:t>
            </a:r>
            <a:r>
              <a:rPr lang="de-DE" sz="2500" b="1" i="1" dirty="0" err="1"/>
              <a:t>hospital</a:t>
            </a:r>
            <a:endParaRPr lang="cs-CZ" sz="2500" b="1" i="1" dirty="0"/>
          </a:p>
          <a:p>
            <a:pPr lvl="1"/>
            <a:r>
              <a:rPr lang="de-DE" sz="2500" b="1" i="1" dirty="0"/>
              <a:t>End a </a:t>
            </a:r>
            <a:r>
              <a:rPr lang="de-DE" sz="2500" b="1" i="1" dirty="0" err="1"/>
              <a:t>visit</a:t>
            </a:r>
            <a:endParaRPr lang="cs-CZ" sz="2500" b="1" i="1" dirty="0"/>
          </a:p>
          <a:p>
            <a:pPr lvl="1"/>
            <a:r>
              <a:rPr lang="de-DE" sz="2500" b="1" i="1" dirty="0"/>
              <a:t>View </a:t>
            </a:r>
            <a:r>
              <a:rPr lang="de-DE" sz="2500" b="1" i="1" dirty="0" err="1"/>
              <a:t>list</a:t>
            </a:r>
            <a:r>
              <a:rPr lang="de-DE" sz="2500" b="1" i="1" dirty="0"/>
              <a:t> </a:t>
            </a:r>
            <a:r>
              <a:rPr lang="de-DE" sz="2500" b="1" i="1" dirty="0" err="1"/>
              <a:t>of</a:t>
            </a:r>
            <a:r>
              <a:rPr lang="de-DE" sz="2500" b="1" i="1" dirty="0"/>
              <a:t> </a:t>
            </a:r>
            <a:r>
              <a:rPr lang="de-DE" sz="2500" b="1" i="1" dirty="0" err="1"/>
              <a:t>hospitalizations</a:t>
            </a:r>
            <a:endParaRPr lang="cs-CZ" sz="2500" b="1" i="1" dirty="0"/>
          </a:p>
        </p:txBody>
      </p:sp>
      <p:pic>
        <p:nvPicPr>
          <p:cNvPr id="3074" name="Picture 2" descr="http://yuml.me/4c0fcbb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885950"/>
            <a:ext cx="6705600" cy="3432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147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609600" y="895350"/>
            <a:ext cx="8153400" cy="3733800"/>
          </a:xfrm>
        </p:spPr>
        <p:txBody>
          <a:bodyPr>
            <a:normAutofit fontScale="77500" lnSpcReduction="20000"/>
          </a:bodyPr>
          <a:lstStyle/>
          <a:p>
            <a:r>
              <a:rPr lang="de-DE" dirty="0"/>
              <a:t>An</a:t>
            </a:r>
            <a:r>
              <a:rPr lang="de-DE" i="1" dirty="0"/>
              <a:t> </a:t>
            </a:r>
            <a:r>
              <a:rPr lang="de-DE" i="1" dirty="0" err="1"/>
              <a:t>Object</a:t>
            </a:r>
            <a:r>
              <a:rPr lang="de-DE" i="1" dirty="0"/>
              <a:t> </a:t>
            </a:r>
            <a:r>
              <a:rPr lang="de-DE" dirty="0" err="1"/>
              <a:t>is</a:t>
            </a:r>
            <a:r>
              <a:rPr lang="de-DE" dirty="0"/>
              <a:t> an </a:t>
            </a:r>
            <a:r>
              <a:rPr lang="de-DE" dirty="0" err="1"/>
              <a:t>independent</a:t>
            </a:r>
            <a:r>
              <a:rPr lang="de-DE" dirty="0"/>
              <a:t> </a:t>
            </a:r>
            <a:r>
              <a:rPr lang="de-DE" dirty="0" err="1"/>
              <a:t>entity</a:t>
            </a:r>
            <a:r>
              <a:rPr lang="de-DE" dirty="0"/>
              <a:t> </a:t>
            </a:r>
            <a:r>
              <a:rPr lang="de-DE" dirty="0" err="1"/>
              <a:t>characterized</a:t>
            </a:r>
            <a:r>
              <a:rPr lang="de-DE" dirty="0"/>
              <a:t> </a:t>
            </a:r>
            <a:r>
              <a:rPr lang="de-DE" dirty="0" err="1"/>
              <a:t>by</a:t>
            </a:r>
            <a:r>
              <a:rPr lang="de-DE" dirty="0"/>
              <a:t> </a:t>
            </a:r>
            <a:r>
              <a:rPr lang="de-DE" dirty="0" err="1"/>
              <a:t>its</a:t>
            </a:r>
            <a:r>
              <a:rPr lang="de-DE" dirty="0"/>
              <a:t> </a:t>
            </a:r>
            <a:r>
              <a:rPr lang="de-DE" dirty="0" err="1"/>
              <a:t>attributes</a:t>
            </a:r>
            <a:r>
              <a:rPr lang="de-DE" dirty="0"/>
              <a:t> </a:t>
            </a:r>
            <a:r>
              <a:rPr lang="de-DE" dirty="0" err="1"/>
              <a:t>and</a:t>
            </a:r>
            <a:r>
              <a:rPr lang="de-DE" dirty="0"/>
              <a:t> </a:t>
            </a:r>
            <a:r>
              <a:rPr lang="de-DE" dirty="0" err="1"/>
              <a:t>operations</a:t>
            </a:r>
            <a:r>
              <a:rPr lang="cs-CZ" dirty="0"/>
              <a:t>. </a:t>
            </a:r>
            <a:r>
              <a:rPr lang="de-DE" i="1" dirty="0"/>
              <a:t>A Class </a:t>
            </a:r>
            <a:r>
              <a:rPr lang="de-DE" dirty="0" err="1"/>
              <a:t>is</a:t>
            </a:r>
            <a:r>
              <a:rPr lang="de-DE" dirty="0"/>
              <a:t> a </a:t>
            </a:r>
            <a:r>
              <a:rPr lang="de-DE" dirty="0" err="1"/>
              <a:t>collection</a:t>
            </a:r>
            <a:r>
              <a:rPr lang="de-DE" dirty="0"/>
              <a:t> </a:t>
            </a:r>
            <a:r>
              <a:rPr lang="de-DE" dirty="0" err="1"/>
              <a:t>of</a:t>
            </a:r>
            <a:r>
              <a:rPr lang="de-DE" dirty="0"/>
              <a:t> </a:t>
            </a:r>
            <a:r>
              <a:rPr lang="de-DE" dirty="0" err="1"/>
              <a:t>objects</a:t>
            </a:r>
            <a:r>
              <a:rPr lang="de-DE" dirty="0"/>
              <a:t> </a:t>
            </a:r>
            <a:r>
              <a:rPr lang="de-DE" dirty="0" err="1"/>
              <a:t>that</a:t>
            </a:r>
            <a:r>
              <a:rPr lang="de-DE" dirty="0"/>
              <a:t> </a:t>
            </a:r>
            <a:r>
              <a:rPr lang="de-DE" dirty="0" err="1"/>
              <a:t>share</a:t>
            </a:r>
            <a:r>
              <a:rPr lang="de-DE" dirty="0"/>
              <a:t> a </a:t>
            </a:r>
            <a:r>
              <a:rPr lang="de-DE" dirty="0" err="1"/>
              <a:t>common</a:t>
            </a:r>
            <a:r>
              <a:rPr lang="de-DE" dirty="0"/>
              <a:t> </a:t>
            </a:r>
            <a:r>
              <a:rPr lang="de-DE" dirty="0" err="1"/>
              <a:t>structure</a:t>
            </a:r>
            <a:r>
              <a:rPr lang="de-DE" dirty="0"/>
              <a:t> </a:t>
            </a:r>
            <a:r>
              <a:rPr lang="de-DE" dirty="0" err="1"/>
              <a:t>and</a:t>
            </a:r>
            <a:r>
              <a:rPr lang="de-DE" dirty="0"/>
              <a:t> </a:t>
            </a:r>
            <a:r>
              <a:rPr lang="de-DE" dirty="0" err="1"/>
              <a:t>behaviour</a:t>
            </a:r>
            <a:r>
              <a:rPr lang="cs-CZ" dirty="0"/>
              <a:t>.</a:t>
            </a:r>
          </a:p>
          <a:p>
            <a:pPr lvl="1"/>
            <a:r>
              <a:rPr lang="en-US" dirty="0"/>
              <a:t>An administrator should have access to the system. He should be able to create new hospital departments and new doctors. Each doctor is assigned to a department. Doctors can log into the system and should be able to create new patients, given their name, age and birth number. Doctors should be able to create a new visit, when a patient has to be hospitalized. The visit start date is recorded. A patient is hospitalized in the doctor’s department. Doctors can end the visit by entering a visit end date corresponding to the time when the patient leaves the hospital. Doctors can view patients’ list and visits history</a:t>
            </a:r>
            <a:r>
              <a:rPr lang="cs-CZ" dirty="0"/>
              <a:t>.</a:t>
            </a:r>
          </a:p>
          <a:p>
            <a:pPr lvl="1"/>
            <a:endParaRPr lang="cs-CZ" dirty="0"/>
          </a:p>
        </p:txBody>
      </p:sp>
      <p:sp>
        <p:nvSpPr>
          <p:cNvPr id="3" name="Title 2"/>
          <p:cNvSpPr>
            <a:spLocks noGrp="1"/>
          </p:cNvSpPr>
          <p:nvPr>
            <p:ph type="title"/>
          </p:nvPr>
        </p:nvSpPr>
        <p:spPr/>
        <p:txBody>
          <a:bodyPr/>
          <a:lstStyle/>
          <a:p>
            <a:r>
              <a:rPr lang="de-DE" dirty="0"/>
              <a:t>System design – </a:t>
            </a:r>
            <a:r>
              <a:rPr lang="de-DE" dirty="0" err="1"/>
              <a:t>objects</a:t>
            </a:r>
            <a:r>
              <a:rPr lang="de-DE" dirty="0"/>
              <a:t> </a:t>
            </a:r>
            <a:r>
              <a:rPr lang="de-DE" dirty="0" err="1"/>
              <a:t>and</a:t>
            </a:r>
            <a:r>
              <a:rPr lang="de-DE" dirty="0"/>
              <a:t> </a:t>
            </a:r>
            <a:r>
              <a:rPr lang="de-DE" dirty="0" err="1"/>
              <a:t>classes</a:t>
            </a:r>
            <a:endParaRPr lang="cs-CZ" dirty="0"/>
          </a:p>
        </p:txBody>
      </p:sp>
      <p:sp>
        <p:nvSpPr>
          <p:cNvPr id="4" name="Rectangle 3"/>
          <p:cNvSpPr/>
          <p:nvPr/>
        </p:nvSpPr>
        <p:spPr>
          <a:xfrm>
            <a:off x="1676400" y="1809750"/>
            <a:ext cx="1371600" cy="3048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cs-CZ"/>
          </a:p>
        </p:txBody>
      </p:sp>
      <p:sp>
        <p:nvSpPr>
          <p:cNvPr id="5" name="Rectangle 4"/>
          <p:cNvSpPr/>
          <p:nvPr/>
        </p:nvSpPr>
        <p:spPr>
          <a:xfrm>
            <a:off x="3276600" y="2544194"/>
            <a:ext cx="838200" cy="3048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cs-CZ"/>
          </a:p>
        </p:txBody>
      </p:sp>
      <p:sp>
        <p:nvSpPr>
          <p:cNvPr id="6" name="Rectangle 5"/>
          <p:cNvSpPr/>
          <p:nvPr/>
        </p:nvSpPr>
        <p:spPr>
          <a:xfrm>
            <a:off x="3048000" y="3028950"/>
            <a:ext cx="457200" cy="3048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cs-CZ"/>
          </a:p>
        </p:txBody>
      </p:sp>
      <p:sp>
        <p:nvSpPr>
          <p:cNvPr id="7" name="Rectangle 6"/>
          <p:cNvSpPr/>
          <p:nvPr/>
        </p:nvSpPr>
        <p:spPr>
          <a:xfrm>
            <a:off x="4061710" y="2294987"/>
            <a:ext cx="815090" cy="249207"/>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cs-CZ"/>
          </a:p>
        </p:txBody>
      </p:sp>
      <p:sp>
        <p:nvSpPr>
          <p:cNvPr id="8" name="Rectangle 7"/>
          <p:cNvSpPr/>
          <p:nvPr/>
        </p:nvSpPr>
        <p:spPr>
          <a:xfrm>
            <a:off x="3352800" y="2055111"/>
            <a:ext cx="1295400" cy="239876"/>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lIns="91430" tIns="45715" rIns="91430" bIns="45715" rtlCol="0" anchor="ctr"/>
          <a:lstStyle/>
          <a:p>
            <a:pPr algn="ctr"/>
            <a:endParaRPr lang="cs-CZ"/>
          </a:p>
        </p:txBody>
      </p:sp>
    </p:spTree>
    <p:extLst>
      <p:ext uri="{BB962C8B-B14F-4D97-AF65-F5344CB8AC3E}">
        <p14:creationId xmlns:p14="http://schemas.microsoft.com/office/powerpoint/2010/main" val="3371554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2574</Words>
  <Application>Microsoft Office PowerPoint</Application>
  <PresentationFormat>On-screen Show (16:9)</PresentationFormat>
  <Paragraphs>290</Paragraphs>
  <Slides>34</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Tw Cen MT</vt:lpstr>
      <vt:lpstr>Wingdings</vt:lpstr>
      <vt:lpstr>Wingdings 2</vt:lpstr>
      <vt:lpstr>WidescreenPresentation</vt:lpstr>
      <vt:lpstr>Information Systems in Health Care</vt:lpstr>
      <vt:lpstr>Schedule</vt:lpstr>
      <vt:lpstr>Waterfall software process</vt:lpstr>
      <vt:lpstr>Requirements analysis</vt:lpstr>
      <vt:lpstr>Requirements analysis - actors</vt:lpstr>
      <vt:lpstr>Requirements analysis – use cases</vt:lpstr>
      <vt:lpstr>Requirements analysis – use cases</vt:lpstr>
      <vt:lpstr>Requirements analysis – use cases</vt:lpstr>
      <vt:lpstr>System design – objects and classes</vt:lpstr>
      <vt:lpstr>System design – classes</vt:lpstr>
      <vt:lpstr>System design – classes</vt:lpstr>
      <vt:lpstr>System design – architecture</vt:lpstr>
      <vt:lpstr>PowerPoint Presentation</vt:lpstr>
      <vt:lpstr>System design – user interface</vt:lpstr>
      <vt:lpstr>System design – database </vt:lpstr>
      <vt:lpstr>System design – application logic - administrator</vt:lpstr>
      <vt:lpstr>PowerPoint Presentation</vt:lpstr>
      <vt:lpstr>PowerPoint Presentation</vt:lpstr>
      <vt:lpstr>PowerPoint Presentation</vt:lpstr>
      <vt:lpstr>PowerPoint Presentation</vt:lpstr>
      <vt:lpstr>PowerPoint Presentation</vt:lpstr>
      <vt:lpstr>System design – application logic - doctor</vt:lpstr>
      <vt:lpstr>PowerPoint Presentation</vt:lpstr>
      <vt:lpstr>PowerPoint Presentation</vt:lpstr>
      <vt:lpstr>PowerPoint Presentation</vt:lpstr>
      <vt:lpstr>PowerPoint Presentation</vt:lpstr>
      <vt:lpstr>PowerPoint Presentation</vt:lpstr>
      <vt:lpstr>PowerPoint Presentation</vt:lpstr>
      <vt:lpstr>Implementation – Presentation tier</vt:lpstr>
      <vt:lpstr>Implementation – Logic tier</vt:lpstr>
      <vt:lpstr>Implementation – Data tier</vt:lpstr>
      <vt:lpstr>Homework</vt:lpstr>
      <vt:lpstr>Syllabus of lectures and tutorials</vt:lpstr>
      <vt:lpstr>Plan for next week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2010-12-24T12:24:52Z</dcterms:created>
  <dcterms:modified xsi:type="dcterms:W3CDTF">2018-12-28T14:02:08Z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LCID">
    <vt:i4>1033</vt:i4>
  </property>
  <property fmtid="{D5CDD505-2E9C-101B-9397-08002B2CF9AE}" pid="3" name="_Version">
    <vt:lpwstr>12.0.4518</vt:lpwstr>
  </property>
</Properties>
</file>