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6" r:id="rId4"/>
    <p:sldId id="261" r:id="rId5"/>
    <p:sldId id="257" r:id="rId6"/>
    <p:sldId id="262" r:id="rId7"/>
    <p:sldId id="267" r:id="rId8"/>
    <p:sldId id="263" r:id="rId9"/>
    <p:sldId id="258" r:id="rId10"/>
    <p:sldId id="264" r:id="rId11"/>
    <p:sldId id="268" r:id="rId12"/>
    <p:sldId id="265" r:id="rId13"/>
    <p:sldId id="259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0D34B5-56D0-4EC0-A4E0-63EF7C3F071F}" type="datetimeFigureOut">
              <a:rPr lang="cs-CZ" smtClean="0"/>
              <a:t>2.6.2014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F71F29-8658-465D-AE6C-A5E12530B7C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Modelováni a simulace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 dirty="0" smtClean="0"/>
              <a:t>Simulátor modelů populace</a:t>
            </a:r>
          </a:p>
          <a:p>
            <a:endParaRPr lang="cs-CZ" dirty="0"/>
          </a:p>
          <a:p>
            <a:pPr algn="r"/>
            <a:r>
              <a:rPr lang="cs-CZ" dirty="0" err="1" smtClean="0"/>
              <a:t>T.Hrůza</a:t>
            </a:r>
            <a:r>
              <a:rPr lang="cs-CZ" dirty="0" smtClean="0"/>
              <a:t>, </a:t>
            </a:r>
            <a:r>
              <a:rPr lang="cs-CZ" dirty="0" err="1" smtClean="0"/>
              <a:t>V</a:t>
            </a:r>
            <a:r>
              <a:rPr lang="cs-CZ" dirty="0" smtClean="0"/>
              <a:t>.Roun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Dravec-kořist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sz="2800" dirty="0" err="1" smtClean="0"/>
              <a:t>function</a:t>
            </a:r>
            <a:r>
              <a:rPr lang="cs-CZ" sz="2800" dirty="0" smtClean="0"/>
              <a:t> [ pole ] = </a:t>
            </a:r>
            <a:r>
              <a:rPr lang="cs-CZ" sz="2800" dirty="0" err="1" smtClean="0"/>
              <a:t>fceLodkyVoltery</a:t>
            </a:r>
            <a:r>
              <a:rPr lang="cs-CZ" sz="2800" dirty="0" smtClean="0"/>
              <a:t>( x0, y0, t, </a:t>
            </a:r>
            <a:r>
              <a:rPr lang="cs-CZ" sz="2800" dirty="0" err="1" smtClean="0"/>
              <a:t>rustx</a:t>
            </a:r>
            <a:r>
              <a:rPr lang="cs-CZ" sz="2800" dirty="0" smtClean="0"/>
              <a:t>, loveni, </a:t>
            </a:r>
            <a:r>
              <a:rPr lang="cs-CZ" sz="2800" dirty="0" err="1" smtClean="0"/>
              <a:t>pretvoreni</a:t>
            </a:r>
            <a:r>
              <a:rPr lang="cs-CZ" sz="2800" dirty="0" smtClean="0"/>
              <a:t>, </a:t>
            </a:r>
            <a:r>
              <a:rPr lang="cs-CZ" sz="2800" dirty="0" err="1" smtClean="0"/>
              <a:t>umrtnost</a:t>
            </a:r>
            <a:r>
              <a:rPr lang="cs-CZ" sz="2800" dirty="0" smtClean="0"/>
              <a:t>)</a:t>
            </a:r>
          </a:p>
          <a:p>
            <a:endParaRPr lang="cs-CZ" sz="2800" dirty="0" smtClean="0"/>
          </a:p>
          <a:p>
            <a:r>
              <a:rPr lang="cs-CZ" sz="2800" dirty="0" smtClean="0"/>
              <a:t>pole=</a:t>
            </a:r>
            <a:r>
              <a:rPr lang="cs-CZ" sz="2800" dirty="0" err="1" smtClean="0"/>
              <a:t>zeros</a:t>
            </a:r>
            <a:r>
              <a:rPr lang="cs-CZ" sz="2800" dirty="0" smtClean="0"/>
              <a:t>(2,t);</a:t>
            </a:r>
          </a:p>
          <a:p>
            <a:r>
              <a:rPr lang="cs-CZ" sz="2800" dirty="0" smtClean="0"/>
              <a:t>pole(1,1)=x0;</a:t>
            </a:r>
          </a:p>
          <a:p>
            <a:r>
              <a:rPr lang="cs-CZ" sz="2800" dirty="0" smtClean="0"/>
              <a:t>pole(2,1)=y0;</a:t>
            </a:r>
          </a:p>
          <a:p>
            <a:r>
              <a:rPr lang="cs-CZ" sz="2800" dirty="0" err="1" smtClean="0"/>
              <a:t>for</a:t>
            </a:r>
            <a:r>
              <a:rPr lang="cs-CZ" sz="2800" dirty="0" smtClean="0"/>
              <a:t> i=2: 1: t-1</a:t>
            </a:r>
          </a:p>
          <a:p>
            <a:r>
              <a:rPr lang="cs-CZ" sz="2800" dirty="0" smtClean="0"/>
              <a:t>    </a:t>
            </a:r>
          </a:p>
          <a:p>
            <a:r>
              <a:rPr lang="cs-CZ" sz="2800" dirty="0" smtClean="0"/>
              <a:t>    pole(1,i+1)=pole(1,i)+(</a:t>
            </a:r>
            <a:r>
              <a:rPr lang="cs-CZ" sz="2800" dirty="0" err="1" smtClean="0"/>
              <a:t>rustx</a:t>
            </a:r>
            <a:r>
              <a:rPr lang="cs-CZ" sz="2800" dirty="0" smtClean="0"/>
              <a:t>*pole(1,i)-(loveni*pole(1,i)*pole(2,i)));</a:t>
            </a:r>
          </a:p>
          <a:p>
            <a:r>
              <a:rPr lang="cs-CZ" sz="2800" dirty="0" smtClean="0"/>
              <a:t>    </a:t>
            </a:r>
            <a:r>
              <a:rPr lang="cs-CZ" sz="2800" dirty="0" err="1" smtClean="0"/>
              <a:t>if</a:t>
            </a:r>
            <a:r>
              <a:rPr lang="cs-CZ" sz="2800" dirty="0" smtClean="0"/>
              <a:t> pole(1,i+1)&lt;1</a:t>
            </a:r>
          </a:p>
          <a:p>
            <a:r>
              <a:rPr lang="cs-CZ" sz="2800" dirty="0" smtClean="0"/>
              <a:t>        pole(1,i+1)=1;</a:t>
            </a:r>
          </a:p>
          <a:p>
            <a:r>
              <a:rPr lang="cs-CZ" sz="2800" dirty="0" smtClean="0"/>
              <a:t>    </a:t>
            </a:r>
            <a:r>
              <a:rPr lang="cs-CZ" sz="2800" dirty="0" err="1" smtClean="0"/>
              <a:t>end</a:t>
            </a:r>
            <a:endParaRPr lang="cs-CZ" sz="2800" dirty="0" smtClean="0"/>
          </a:p>
          <a:p>
            <a:r>
              <a:rPr lang="cs-CZ" sz="2800" dirty="0" smtClean="0"/>
              <a:t>    pole(2,i+1)=pole(1,i)+((loveni*</a:t>
            </a:r>
            <a:r>
              <a:rPr lang="cs-CZ" sz="2800" dirty="0" err="1" smtClean="0"/>
              <a:t>pretvoreni</a:t>
            </a:r>
            <a:r>
              <a:rPr lang="cs-CZ" sz="2800" dirty="0" smtClean="0"/>
              <a:t>*pole(1,i)*pole(2,i))-(</a:t>
            </a:r>
            <a:r>
              <a:rPr lang="cs-CZ" sz="2800" dirty="0" err="1" smtClean="0"/>
              <a:t>umrtnost</a:t>
            </a:r>
            <a:r>
              <a:rPr lang="cs-CZ" sz="2800" dirty="0" smtClean="0"/>
              <a:t>*pole(2,i)));</a:t>
            </a:r>
          </a:p>
          <a:p>
            <a:r>
              <a:rPr lang="cs-CZ" sz="2800" dirty="0" smtClean="0"/>
              <a:t>    </a:t>
            </a:r>
            <a:r>
              <a:rPr lang="cs-CZ" sz="2800" dirty="0" err="1" smtClean="0"/>
              <a:t>if</a:t>
            </a:r>
            <a:r>
              <a:rPr lang="cs-CZ" sz="2800" dirty="0" smtClean="0"/>
              <a:t> pole(2,i+1)&lt;1</a:t>
            </a:r>
          </a:p>
          <a:p>
            <a:r>
              <a:rPr lang="cs-CZ" sz="2800" dirty="0" smtClean="0"/>
              <a:t>        pole(2,i+1)=1;</a:t>
            </a:r>
          </a:p>
          <a:p>
            <a:r>
              <a:rPr lang="cs-CZ" sz="2800" dirty="0" smtClean="0"/>
              <a:t>    </a:t>
            </a:r>
            <a:r>
              <a:rPr lang="cs-CZ" sz="2800" dirty="0" err="1" smtClean="0"/>
              <a:t>end</a:t>
            </a:r>
            <a:endParaRPr lang="cs-CZ" sz="2800" dirty="0" smtClean="0"/>
          </a:p>
          <a:p>
            <a:r>
              <a:rPr lang="cs-CZ" sz="2800" dirty="0" err="1" smtClean="0"/>
              <a:t>end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Dravec-kořist SIMULINK</a:t>
            </a:r>
            <a:endParaRPr lang="cs-CZ" dirty="0"/>
          </a:p>
        </p:txBody>
      </p:sp>
      <p:pic>
        <p:nvPicPr>
          <p:cNvPr id="4" name="Zástupný symbol pro obsah 3" descr="mdlLaV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695692"/>
            <a:ext cx="6192688" cy="48103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Dravec-kořist </a:t>
            </a:r>
            <a:r>
              <a:rPr lang="cs-CZ" dirty="0" smtClean="0"/>
              <a:t>UNIT TEST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 smtClean="0"/>
              <a:t>disp</a:t>
            </a:r>
            <a:r>
              <a:rPr lang="cs-CZ" dirty="0" smtClean="0"/>
              <a:t>('TEST model </a:t>
            </a:r>
            <a:r>
              <a:rPr lang="cs-CZ" dirty="0" err="1" smtClean="0"/>
              <a:t>Lodky</a:t>
            </a:r>
            <a:r>
              <a:rPr lang="cs-CZ" dirty="0" smtClean="0"/>
              <a:t>-</a:t>
            </a:r>
            <a:r>
              <a:rPr lang="cs-CZ" dirty="0" err="1" smtClean="0"/>
              <a:t>Voltery</a:t>
            </a:r>
            <a:r>
              <a:rPr lang="cs-CZ" dirty="0" smtClean="0"/>
              <a:t>')</a:t>
            </a:r>
          </a:p>
          <a:p>
            <a:r>
              <a:rPr lang="cs-CZ" dirty="0" smtClean="0"/>
              <a:t>x0=100;</a:t>
            </a:r>
          </a:p>
          <a:p>
            <a:r>
              <a:rPr lang="cs-CZ" dirty="0" smtClean="0"/>
              <a:t>y0=20;</a:t>
            </a:r>
          </a:p>
          <a:p>
            <a:r>
              <a:rPr lang="cs-CZ" dirty="0" smtClean="0"/>
              <a:t>t=15;</a:t>
            </a:r>
          </a:p>
          <a:p>
            <a:r>
              <a:rPr lang="cs-CZ" dirty="0" err="1" smtClean="0"/>
              <a:t>rustx</a:t>
            </a:r>
            <a:r>
              <a:rPr lang="cs-CZ" dirty="0" smtClean="0"/>
              <a:t>=0.75;</a:t>
            </a:r>
          </a:p>
          <a:p>
            <a:r>
              <a:rPr lang="cs-CZ" dirty="0" smtClean="0"/>
              <a:t>lov=.01;</a:t>
            </a:r>
          </a:p>
          <a:p>
            <a:r>
              <a:rPr lang="cs-CZ" dirty="0" err="1" smtClean="0"/>
              <a:t>pretvoreni</a:t>
            </a:r>
            <a:r>
              <a:rPr lang="cs-CZ" dirty="0" smtClean="0"/>
              <a:t>=.02;</a:t>
            </a:r>
          </a:p>
          <a:p>
            <a:r>
              <a:rPr lang="cs-CZ" dirty="0" err="1" smtClean="0"/>
              <a:t>umrtnost</a:t>
            </a:r>
            <a:r>
              <a:rPr lang="cs-CZ" dirty="0" smtClean="0"/>
              <a:t>=0.2;</a:t>
            </a:r>
          </a:p>
          <a:p>
            <a:r>
              <a:rPr lang="cs-CZ" dirty="0" err="1" smtClean="0"/>
              <a:t>LaV</a:t>
            </a:r>
            <a:r>
              <a:rPr lang="cs-CZ" dirty="0" smtClean="0"/>
              <a:t>=</a:t>
            </a:r>
            <a:r>
              <a:rPr lang="cs-CZ" dirty="0" err="1" smtClean="0"/>
              <a:t>fceLodkyVoltery</a:t>
            </a:r>
            <a:r>
              <a:rPr lang="cs-CZ" dirty="0" smtClean="0"/>
              <a:t>(x0,y0,t,</a:t>
            </a:r>
            <a:r>
              <a:rPr lang="cs-CZ" dirty="0" err="1" smtClean="0"/>
              <a:t>rustx</a:t>
            </a:r>
            <a:r>
              <a:rPr lang="cs-CZ" dirty="0" smtClean="0"/>
              <a:t>,lov,</a:t>
            </a:r>
            <a:r>
              <a:rPr lang="cs-CZ" dirty="0" err="1" smtClean="0"/>
              <a:t>pretvoreni</a:t>
            </a:r>
            <a:r>
              <a:rPr lang="cs-CZ" dirty="0" smtClean="0"/>
              <a:t>, </a:t>
            </a:r>
            <a:r>
              <a:rPr lang="cs-CZ" dirty="0" err="1" smtClean="0"/>
              <a:t>umrtnost</a:t>
            </a:r>
            <a:r>
              <a:rPr lang="cs-CZ" dirty="0" smtClean="0"/>
              <a:t>);</a:t>
            </a:r>
          </a:p>
          <a:p>
            <a:endParaRPr lang="cs-CZ" dirty="0" smtClean="0"/>
          </a:p>
          <a:p>
            <a:r>
              <a:rPr lang="cs-CZ" dirty="0" err="1" smtClean="0"/>
              <a:t>if</a:t>
            </a:r>
            <a:r>
              <a:rPr lang="cs-CZ" dirty="0" smtClean="0"/>
              <a:t> int32(</a:t>
            </a:r>
            <a:r>
              <a:rPr lang="cs-CZ" dirty="0" err="1" smtClean="0"/>
              <a:t>LaV</a:t>
            </a:r>
            <a:r>
              <a:rPr lang="cs-CZ" dirty="0" smtClean="0"/>
              <a:t>(1,10))==41 &amp;&amp; int32(</a:t>
            </a:r>
            <a:r>
              <a:rPr lang="cs-CZ" dirty="0" err="1" smtClean="0"/>
              <a:t>LaV</a:t>
            </a:r>
            <a:r>
              <a:rPr lang="cs-CZ" dirty="0" smtClean="0"/>
              <a:t>(2,10))==23</a:t>
            </a:r>
          </a:p>
          <a:p>
            <a:r>
              <a:rPr lang="cs-CZ" dirty="0" smtClean="0"/>
              <a:t>    </a:t>
            </a:r>
            <a:r>
              <a:rPr lang="cs-CZ" dirty="0" err="1" smtClean="0"/>
              <a:t>disp</a:t>
            </a:r>
            <a:r>
              <a:rPr lang="cs-CZ" dirty="0" smtClean="0"/>
              <a:t>('test </a:t>
            </a:r>
            <a:r>
              <a:rPr lang="cs-CZ" dirty="0" err="1" smtClean="0"/>
              <a:t>Lodky</a:t>
            </a:r>
            <a:r>
              <a:rPr lang="cs-CZ" dirty="0" smtClean="0"/>
              <a:t> a </a:t>
            </a:r>
            <a:r>
              <a:rPr lang="cs-CZ" dirty="0" err="1" smtClean="0"/>
              <a:t>Voltery</a:t>
            </a:r>
            <a:r>
              <a:rPr lang="cs-CZ" dirty="0" smtClean="0"/>
              <a:t> OK')</a:t>
            </a:r>
          </a:p>
          <a:p>
            <a:r>
              <a:rPr lang="cs-CZ" dirty="0" smtClean="0"/>
              <a:t>    KSUM=KSUM-1;</a:t>
            </a:r>
          </a:p>
          <a:p>
            <a:r>
              <a:rPr lang="cs-CZ" dirty="0" err="1" smtClean="0"/>
              <a:t>else</a:t>
            </a:r>
            <a:endParaRPr lang="cs-CZ" dirty="0" smtClean="0"/>
          </a:p>
          <a:p>
            <a:r>
              <a:rPr lang="cs-CZ" dirty="0" smtClean="0"/>
              <a:t>     </a:t>
            </a:r>
            <a:r>
              <a:rPr lang="cs-CZ" dirty="0" err="1" smtClean="0"/>
              <a:t>disp</a:t>
            </a:r>
            <a:r>
              <a:rPr lang="cs-CZ" dirty="0" smtClean="0"/>
              <a:t>('test </a:t>
            </a:r>
            <a:r>
              <a:rPr lang="cs-CZ" dirty="0" err="1" smtClean="0"/>
              <a:t>Lodky</a:t>
            </a:r>
            <a:r>
              <a:rPr lang="cs-CZ" dirty="0" smtClean="0"/>
              <a:t> a </a:t>
            </a:r>
            <a:r>
              <a:rPr lang="cs-CZ" dirty="0" err="1" smtClean="0"/>
              <a:t>Voltery</a:t>
            </a:r>
            <a:r>
              <a:rPr lang="cs-CZ" dirty="0" smtClean="0"/>
              <a:t> CHYBA')</a:t>
            </a:r>
          </a:p>
          <a:p>
            <a:r>
              <a:rPr lang="cs-CZ" dirty="0" err="1" smtClean="0"/>
              <a:t>end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Dravec-kořist model</a:t>
            </a:r>
            <a:endParaRPr lang="cs-CZ" dirty="0"/>
          </a:p>
        </p:txBody>
      </p:sp>
      <p:pic>
        <p:nvPicPr>
          <p:cNvPr id="4" name="Zástupný symbol pro obsah 3" descr="dravecKori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12776"/>
            <a:ext cx="6480720" cy="5082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Malthusův</a:t>
            </a:r>
            <a:r>
              <a:rPr lang="cs-CZ" dirty="0" smtClean="0"/>
              <a:t>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function</a:t>
            </a:r>
            <a:r>
              <a:rPr lang="cs-CZ" dirty="0" smtClean="0"/>
              <a:t> [ pole ] = </a:t>
            </a:r>
            <a:r>
              <a:rPr lang="cs-CZ" dirty="0" err="1" smtClean="0"/>
              <a:t>fceMalthus</a:t>
            </a:r>
            <a:r>
              <a:rPr lang="cs-CZ" dirty="0" smtClean="0"/>
              <a:t>( x0, r, t)</a:t>
            </a:r>
          </a:p>
          <a:p>
            <a:r>
              <a:rPr lang="cs-CZ" dirty="0" smtClean="0"/>
              <a:t>pole=</a:t>
            </a:r>
            <a:r>
              <a:rPr lang="cs-CZ" dirty="0" err="1" smtClean="0"/>
              <a:t>zeros</a:t>
            </a:r>
            <a:r>
              <a:rPr lang="cs-CZ" dirty="0" smtClean="0"/>
              <a:t>(1,t</a:t>
            </a:r>
            <a:r>
              <a:rPr lang="cs-CZ" dirty="0" smtClean="0"/>
              <a:t>);</a:t>
            </a:r>
          </a:p>
          <a:p>
            <a:r>
              <a:rPr lang="cs-CZ" dirty="0" smtClean="0"/>
              <a:t>pole(1)=x0;</a:t>
            </a:r>
          </a:p>
          <a:p>
            <a:r>
              <a:rPr lang="cs-CZ" dirty="0" err="1" smtClean="0"/>
              <a:t>for</a:t>
            </a:r>
            <a:r>
              <a:rPr lang="cs-CZ" dirty="0" smtClean="0"/>
              <a:t> i=2: 1: t</a:t>
            </a:r>
          </a:p>
          <a:p>
            <a:r>
              <a:rPr lang="cs-CZ" dirty="0" smtClean="0"/>
              <a:t>    pole(i)=x0*exp(r*i);  </a:t>
            </a:r>
          </a:p>
          <a:p>
            <a:r>
              <a:rPr lang="cs-CZ" dirty="0" smtClean="0"/>
              <a:t>    </a:t>
            </a:r>
            <a:r>
              <a:rPr lang="cs-CZ" dirty="0" err="1" smtClean="0"/>
              <a:t>if</a:t>
            </a:r>
            <a:r>
              <a:rPr lang="cs-CZ" dirty="0" smtClean="0"/>
              <a:t> pole(1)&lt;=0</a:t>
            </a:r>
          </a:p>
          <a:p>
            <a:r>
              <a:rPr lang="cs-CZ" dirty="0" smtClean="0"/>
              <a:t>        pole(1)=0;</a:t>
            </a:r>
          </a:p>
          <a:p>
            <a:r>
              <a:rPr lang="cs-CZ" dirty="0" smtClean="0"/>
              <a:t>    </a:t>
            </a:r>
            <a:r>
              <a:rPr lang="cs-CZ" dirty="0" err="1" smtClean="0"/>
              <a:t>end</a:t>
            </a:r>
            <a:endParaRPr lang="cs-CZ" dirty="0" smtClean="0"/>
          </a:p>
          <a:p>
            <a:r>
              <a:rPr lang="cs-CZ" dirty="0" err="1" smtClean="0"/>
              <a:t>end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Malthusův</a:t>
            </a:r>
            <a:r>
              <a:rPr lang="cs-CZ" dirty="0" smtClean="0"/>
              <a:t> </a:t>
            </a:r>
            <a:r>
              <a:rPr lang="cs-CZ" dirty="0" smtClean="0"/>
              <a:t>model SIMULINK</a:t>
            </a:r>
            <a:endParaRPr lang="cs-CZ" dirty="0"/>
          </a:p>
        </p:txBody>
      </p:sp>
      <p:pic>
        <p:nvPicPr>
          <p:cNvPr id="4" name="Zástupný symbol pro obsah 3" descr="mdlMa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564904"/>
            <a:ext cx="6356313" cy="1889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Malthusův</a:t>
            </a:r>
            <a:r>
              <a:rPr lang="cs-CZ" dirty="0" smtClean="0"/>
              <a:t> </a:t>
            </a:r>
            <a:r>
              <a:rPr lang="cs-CZ" dirty="0" smtClean="0"/>
              <a:t>model UNIT TEST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disp</a:t>
            </a:r>
            <a:r>
              <a:rPr lang="en-US" dirty="0" smtClean="0"/>
              <a:t>('TEST </a:t>
            </a:r>
            <a:r>
              <a:rPr lang="en-US" dirty="0" err="1" smtClean="0"/>
              <a:t>Malthusuv</a:t>
            </a:r>
            <a:r>
              <a:rPr lang="en-US" dirty="0" smtClean="0"/>
              <a:t> model')</a:t>
            </a:r>
          </a:p>
          <a:p>
            <a:r>
              <a:rPr lang="en-US" dirty="0" smtClean="0"/>
              <a:t>x0=10;</a:t>
            </a:r>
          </a:p>
          <a:p>
            <a:r>
              <a:rPr lang="en-US" dirty="0" smtClean="0"/>
              <a:t>r=2;</a:t>
            </a:r>
          </a:p>
          <a:p>
            <a:r>
              <a:rPr lang="en-US" dirty="0" smtClean="0"/>
              <a:t>t=10;</a:t>
            </a:r>
          </a:p>
          <a:p>
            <a:r>
              <a:rPr lang="en-US" dirty="0" smtClean="0"/>
              <a:t>mal=</a:t>
            </a:r>
            <a:r>
              <a:rPr lang="en-US" dirty="0" err="1" smtClean="0"/>
              <a:t>fceMalthus</a:t>
            </a:r>
            <a:r>
              <a:rPr lang="en-US" dirty="0" smtClean="0"/>
              <a:t>(x0,r,t);</a:t>
            </a:r>
          </a:p>
          <a:p>
            <a:r>
              <a:rPr lang="en-US" dirty="0" smtClean="0"/>
              <a:t>if  mal(t)==x0*exp(r*t)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('Malthus OK')</a:t>
            </a:r>
          </a:p>
          <a:p>
            <a:r>
              <a:rPr lang="en-US" dirty="0" smtClean="0"/>
              <a:t>    KSUM=KSUM-1;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</a:t>
            </a:r>
            <a:r>
              <a:rPr lang="en-US" dirty="0" smtClean="0"/>
              <a:t>('</a:t>
            </a:r>
            <a:r>
              <a:rPr lang="en-US" dirty="0" err="1" smtClean="0"/>
              <a:t>Maltus</a:t>
            </a:r>
            <a:r>
              <a:rPr lang="en-US" dirty="0" smtClean="0"/>
              <a:t> CHYBA')</a:t>
            </a:r>
          </a:p>
          <a:p>
            <a:r>
              <a:rPr lang="en-US" dirty="0" smtClean="0"/>
              <a:t>end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Malthusův</a:t>
            </a:r>
            <a:r>
              <a:rPr lang="cs-CZ" dirty="0" smtClean="0"/>
              <a:t> model</a:t>
            </a:r>
            <a:endParaRPr lang="cs-CZ" dirty="0"/>
          </a:p>
        </p:txBody>
      </p:sp>
      <p:pic>
        <p:nvPicPr>
          <p:cNvPr id="4" name="Zástupný symbol pro obsah 3" descr="ma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82730" y="1600200"/>
            <a:ext cx="6216540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Logistický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2200" dirty="0" err="1" smtClean="0"/>
              <a:t>function</a:t>
            </a:r>
            <a:r>
              <a:rPr lang="cs-CZ" sz="2200" dirty="0" smtClean="0"/>
              <a:t> [ pole ] = </a:t>
            </a:r>
            <a:r>
              <a:rPr lang="cs-CZ" sz="2200" dirty="0" err="1" smtClean="0"/>
              <a:t>fceLogistic</a:t>
            </a:r>
            <a:r>
              <a:rPr lang="cs-CZ" sz="2200" dirty="0" smtClean="0"/>
              <a:t>( x0, r, t, K )</a:t>
            </a:r>
          </a:p>
          <a:p>
            <a:r>
              <a:rPr lang="cs-CZ" sz="2200" dirty="0" smtClean="0"/>
              <a:t>kapacita=K</a:t>
            </a:r>
            <a:r>
              <a:rPr lang="cs-CZ" sz="2200" dirty="0" smtClean="0"/>
              <a:t>;</a:t>
            </a:r>
          </a:p>
          <a:p>
            <a:r>
              <a:rPr lang="cs-CZ" sz="2200" dirty="0" smtClean="0"/>
              <a:t>pole=</a:t>
            </a:r>
            <a:r>
              <a:rPr lang="cs-CZ" sz="2200" dirty="0" err="1" smtClean="0"/>
              <a:t>zeros</a:t>
            </a:r>
            <a:r>
              <a:rPr lang="cs-CZ" sz="2200" dirty="0" smtClean="0"/>
              <a:t>(1,t);</a:t>
            </a:r>
          </a:p>
          <a:p>
            <a:r>
              <a:rPr lang="cs-CZ" sz="2200" dirty="0" smtClean="0"/>
              <a:t>pole(1)=x0;</a:t>
            </a:r>
          </a:p>
          <a:p>
            <a:r>
              <a:rPr lang="cs-CZ" sz="2200" dirty="0" err="1" smtClean="0"/>
              <a:t>for</a:t>
            </a:r>
            <a:r>
              <a:rPr lang="cs-CZ" sz="2200" dirty="0" smtClean="0"/>
              <a:t> i=2: 1: t</a:t>
            </a:r>
          </a:p>
          <a:p>
            <a:r>
              <a:rPr lang="cs-CZ" sz="2200" dirty="0" smtClean="0"/>
              <a:t>    pole(i)=pole(i-1)+pole(i-1)*r*(1-(</a:t>
            </a:r>
            <a:r>
              <a:rPr lang="cs-CZ" sz="2200" dirty="0" smtClean="0"/>
              <a:t>pole(i-1</a:t>
            </a:r>
            <a:r>
              <a:rPr lang="cs-CZ" sz="2200" dirty="0" smtClean="0"/>
              <a:t>)/kapacita));</a:t>
            </a:r>
          </a:p>
          <a:p>
            <a:r>
              <a:rPr lang="cs-CZ" sz="2200" dirty="0" smtClean="0"/>
              <a:t>    </a:t>
            </a:r>
            <a:r>
              <a:rPr lang="cs-CZ" sz="2200" dirty="0" err="1" smtClean="0"/>
              <a:t>if</a:t>
            </a:r>
            <a:r>
              <a:rPr lang="cs-CZ" sz="2200" dirty="0" smtClean="0"/>
              <a:t> pole(1)&lt;=0</a:t>
            </a:r>
          </a:p>
          <a:p>
            <a:r>
              <a:rPr lang="cs-CZ" sz="2200" dirty="0" smtClean="0"/>
              <a:t>        pole(1)=0;</a:t>
            </a:r>
          </a:p>
          <a:p>
            <a:r>
              <a:rPr lang="cs-CZ" sz="2200" dirty="0" smtClean="0"/>
              <a:t>    </a:t>
            </a:r>
            <a:r>
              <a:rPr lang="cs-CZ" sz="2200" dirty="0" err="1" smtClean="0"/>
              <a:t>end</a:t>
            </a:r>
            <a:endParaRPr lang="cs-CZ" sz="2200" dirty="0" smtClean="0"/>
          </a:p>
          <a:p>
            <a:r>
              <a:rPr lang="cs-CZ" sz="2200" dirty="0" err="1" smtClean="0"/>
              <a:t>end</a:t>
            </a:r>
            <a:endParaRPr lang="cs-CZ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Logistický model SIMULINK</a:t>
            </a:r>
            <a:endParaRPr lang="cs-CZ" dirty="0"/>
          </a:p>
        </p:txBody>
      </p:sp>
      <p:pic>
        <p:nvPicPr>
          <p:cNvPr id="4" name="Zástupný symbol pro obsah 3" descr="mdlLogistic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6026423" cy="3486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Logistický model UNIT TEST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 smtClean="0"/>
              <a:t>disp</a:t>
            </a:r>
            <a:r>
              <a:rPr lang="cs-CZ" dirty="0" smtClean="0"/>
              <a:t>('TEST Logisticky model')</a:t>
            </a:r>
          </a:p>
          <a:p>
            <a:r>
              <a:rPr lang="cs-CZ" dirty="0" smtClean="0"/>
              <a:t>x0=10;</a:t>
            </a:r>
          </a:p>
          <a:p>
            <a:r>
              <a:rPr lang="cs-CZ" dirty="0" smtClean="0"/>
              <a:t>r=2;</a:t>
            </a:r>
          </a:p>
          <a:p>
            <a:r>
              <a:rPr lang="cs-CZ" dirty="0" smtClean="0"/>
              <a:t>t=10;</a:t>
            </a:r>
          </a:p>
          <a:p>
            <a:r>
              <a:rPr lang="cs-CZ" dirty="0" smtClean="0"/>
              <a:t>K=100;</a:t>
            </a:r>
          </a:p>
          <a:p>
            <a:r>
              <a:rPr lang="cs-CZ" dirty="0" err="1" smtClean="0"/>
              <a:t>logic</a:t>
            </a:r>
            <a:r>
              <a:rPr lang="cs-CZ" dirty="0" smtClean="0"/>
              <a:t>=</a:t>
            </a:r>
            <a:r>
              <a:rPr lang="cs-CZ" dirty="0" err="1" smtClean="0"/>
              <a:t>fceLogistic</a:t>
            </a:r>
            <a:r>
              <a:rPr lang="cs-CZ" dirty="0" smtClean="0"/>
              <a:t>(x0,r,t,K);</a:t>
            </a:r>
          </a:p>
          <a:p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smtClean="0"/>
              <a:t>int32(</a:t>
            </a:r>
            <a:r>
              <a:rPr lang="cs-CZ" dirty="0" err="1" smtClean="0"/>
              <a:t>logic</a:t>
            </a:r>
            <a:r>
              <a:rPr lang="cs-CZ" dirty="0" smtClean="0"/>
              <a:t>(10))==109</a:t>
            </a:r>
          </a:p>
          <a:p>
            <a:r>
              <a:rPr lang="cs-CZ" dirty="0" smtClean="0"/>
              <a:t>    </a:t>
            </a:r>
            <a:r>
              <a:rPr lang="cs-CZ" dirty="0" err="1" smtClean="0"/>
              <a:t>disp</a:t>
            </a:r>
            <a:r>
              <a:rPr lang="cs-CZ" dirty="0" smtClean="0"/>
              <a:t>('Logisticky model OK')</a:t>
            </a:r>
          </a:p>
          <a:p>
            <a:r>
              <a:rPr lang="cs-CZ" dirty="0" smtClean="0"/>
              <a:t>    KSUM=KSUM-1;</a:t>
            </a:r>
          </a:p>
          <a:p>
            <a:r>
              <a:rPr lang="cs-CZ" dirty="0" err="1" smtClean="0"/>
              <a:t>else</a:t>
            </a:r>
            <a:endParaRPr lang="cs-CZ" dirty="0" smtClean="0"/>
          </a:p>
          <a:p>
            <a:r>
              <a:rPr lang="cs-CZ" dirty="0" smtClean="0"/>
              <a:t>    </a:t>
            </a:r>
            <a:r>
              <a:rPr lang="cs-CZ" dirty="0" err="1" smtClean="0"/>
              <a:t>disp</a:t>
            </a:r>
            <a:r>
              <a:rPr lang="cs-CZ" dirty="0" smtClean="0"/>
              <a:t>('Logisticky model CHYBA')</a:t>
            </a:r>
          </a:p>
          <a:p>
            <a:r>
              <a:rPr lang="cs-CZ" dirty="0" err="1" smtClean="0"/>
              <a:t>end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Logistický model</a:t>
            </a:r>
            <a:endParaRPr lang="cs-CZ" dirty="0"/>
          </a:p>
        </p:txBody>
      </p:sp>
      <p:pic>
        <p:nvPicPr>
          <p:cNvPr id="4" name="Zástupný symbol pro obsah 3" descr="logistick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14" y="1600200"/>
            <a:ext cx="6222971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359</Words>
  <Application>Microsoft Office PowerPoint</Application>
  <PresentationFormat>Předvádění na obrazovce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Arkýř</vt:lpstr>
      <vt:lpstr>Modelováni a simulace</vt:lpstr>
      <vt:lpstr>Malthusův model</vt:lpstr>
      <vt:lpstr>Malthusův model SIMULINK</vt:lpstr>
      <vt:lpstr>Malthusův model UNIT TEST</vt:lpstr>
      <vt:lpstr>Malthusův model</vt:lpstr>
      <vt:lpstr>Logistický model</vt:lpstr>
      <vt:lpstr>Logistický model SIMULINK</vt:lpstr>
      <vt:lpstr>Logistický model UNIT TEST</vt:lpstr>
      <vt:lpstr>Logistický model</vt:lpstr>
      <vt:lpstr>Dravec-kořist model</vt:lpstr>
      <vt:lpstr>Dravec-kořist SIMULINK</vt:lpstr>
      <vt:lpstr>Dravec-kořist UNIT TEST</vt:lpstr>
      <vt:lpstr>Dravec-kořist model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VARO</dc:creator>
  <cp:lastModifiedBy>VARO</cp:lastModifiedBy>
  <cp:revision>18</cp:revision>
  <dcterms:created xsi:type="dcterms:W3CDTF">2014-06-02T16:37:40Z</dcterms:created>
  <dcterms:modified xsi:type="dcterms:W3CDTF">2014-06-02T19:41:26Z</dcterms:modified>
</cp:coreProperties>
</file>