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531B464-40AD-49D8-AE04-B77A807F3AE8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D587EF-153F-434A-9B5D-797AE945CD53}" type="datetimeFigureOut">
              <a:rPr lang="cs-CZ" smtClean="0"/>
              <a:t>25.5.2014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800" dirty="0"/>
              <a:t>Simulátor </a:t>
            </a:r>
            <a:r>
              <a:rPr lang="cs-CZ" sz="4800" dirty="0" smtClean="0"/>
              <a:t/>
            </a:r>
            <a:br>
              <a:rPr lang="cs-CZ" sz="4800" dirty="0" smtClean="0"/>
            </a:br>
            <a:r>
              <a:rPr lang="cs-CZ" sz="4800" dirty="0" smtClean="0"/>
              <a:t>kompartmentových modelů</a:t>
            </a:r>
            <a:endParaRPr lang="cs-CZ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Týmový </a:t>
            </a:r>
            <a:r>
              <a:rPr lang="cs-CZ" dirty="0" smtClean="0"/>
              <a:t>projekt</a:t>
            </a:r>
          </a:p>
          <a:p>
            <a:r>
              <a:rPr lang="cs-CZ" dirty="0" smtClean="0"/>
              <a:t>Vojtěch Havel, Petr Panoška</a:t>
            </a:r>
          </a:p>
          <a:p>
            <a:r>
              <a:rPr lang="cs-CZ" dirty="0" smtClean="0"/>
              <a:t>3.6.2014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6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 zadává popis modelu</a:t>
            </a:r>
          </a:p>
          <a:p>
            <a:r>
              <a:rPr lang="cs-CZ" dirty="0"/>
              <a:t>Uživatel zadává hodnoty parametrů a počáteční množství </a:t>
            </a:r>
            <a:r>
              <a:rPr lang="cs-CZ" dirty="0" smtClean="0"/>
              <a:t>látky</a:t>
            </a:r>
            <a:endParaRPr lang="cs-CZ" dirty="0"/>
          </a:p>
          <a:p>
            <a:r>
              <a:rPr lang="cs-CZ" dirty="0"/>
              <a:t>Systém vygeneruje diferenciální rovnice</a:t>
            </a:r>
          </a:p>
          <a:p>
            <a:r>
              <a:rPr lang="cs-CZ" dirty="0"/>
              <a:t>Systém </a:t>
            </a:r>
            <a:r>
              <a:rPr lang="cs-CZ" dirty="0" smtClean="0"/>
              <a:t>vypočítá </a:t>
            </a:r>
            <a:r>
              <a:rPr lang="cs-CZ" dirty="0"/>
              <a:t>a zobrazí vývoj množství a koncentraci </a:t>
            </a:r>
            <a:r>
              <a:rPr lang="cs-CZ" dirty="0" smtClean="0"/>
              <a:t>látky </a:t>
            </a:r>
            <a:r>
              <a:rPr lang="cs-CZ" dirty="0"/>
              <a:t>v </a:t>
            </a:r>
            <a:r>
              <a:rPr lang="cs-CZ" dirty="0" smtClean="0"/>
              <a:t>závislosti na čase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41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</a:t>
            </a:r>
            <a:endParaRPr lang="cs-CZ" dirty="0"/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8" y="1628800"/>
            <a:ext cx="8196376" cy="4770212"/>
          </a:xfrm>
        </p:spPr>
      </p:pic>
    </p:spTree>
    <p:extLst>
      <p:ext uri="{BB962C8B-B14F-4D97-AF65-F5344CB8AC3E}">
        <p14:creationId xmlns:p14="http://schemas.microsoft.com/office/powerpoint/2010/main" val="11478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 - </a:t>
            </a:r>
            <a:r>
              <a:rPr lang="cs-CZ" dirty="0" err="1" smtClean="0"/>
              <a:t>kompartment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1" y="1957642"/>
            <a:ext cx="5190477" cy="4085715"/>
          </a:xfrm>
        </p:spPr>
      </p:pic>
    </p:spTree>
    <p:extLst>
      <p:ext uri="{BB962C8B-B14F-4D97-AF65-F5344CB8AC3E}">
        <p14:creationId xmlns:p14="http://schemas.microsoft.com/office/powerpoint/2010/main" val="36028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GUI – 5 </a:t>
            </a:r>
            <a:r>
              <a:rPr lang="cs-CZ" dirty="0" err="1" smtClean="0"/>
              <a:t>kompartmentů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680"/>
            <a:ext cx="7620000" cy="4555640"/>
          </a:xfrm>
        </p:spPr>
      </p:pic>
    </p:spTree>
    <p:extLst>
      <p:ext uri="{BB962C8B-B14F-4D97-AF65-F5344CB8AC3E}">
        <p14:creationId xmlns:p14="http://schemas.microsoft.com/office/powerpoint/2010/main" val="29959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GUI – </a:t>
            </a:r>
            <a:r>
              <a:rPr lang="cs-CZ" dirty="0" smtClean="0"/>
              <a:t>2 </a:t>
            </a:r>
            <a:r>
              <a:rPr lang="cs-CZ" dirty="0" err="1" smtClean="0"/>
              <a:t>kompartmenty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680"/>
            <a:ext cx="7620000" cy="4555640"/>
          </a:xfrm>
        </p:spPr>
      </p:pic>
    </p:spTree>
    <p:extLst>
      <p:ext uri="{BB962C8B-B14F-4D97-AF65-F5344CB8AC3E}">
        <p14:creationId xmlns:p14="http://schemas.microsoft.com/office/powerpoint/2010/main" val="25061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Vykreslení grafů - kód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8" y="1268760"/>
            <a:ext cx="7165543" cy="4800600"/>
          </a:xfrm>
        </p:spPr>
      </p:pic>
      <p:sp>
        <p:nvSpPr>
          <p:cNvPr id="7" name="TextovéPole 6"/>
          <p:cNvSpPr txBox="1"/>
          <p:nvPr/>
        </p:nvSpPr>
        <p:spPr>
          <a:xfrm>
            <a:off x="611560" y="602128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Celkem : 2853 řádků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83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7620000" cy="1143000"/>
          </a:xfrm>
        </p:spPr>
        <p:txBody>
          <a:bodyPr/>
          <a:lstStyle/>
          <a:p>
            <a:pPr algn="ctr"/>
            <a:r>
              <a:rPr lang="cs-CZ" dirty="0" smtClean="0"/>
              <a:t>Děkujeme za pozornost.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15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Sousedství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</TotalTime>
  <Words>64</Words>
  <Application>Microsoft Office PowerPoint</Application>
  <PresentationFormat>Předvádění na obrazovce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Sousedství</vt:lpstr>
      <vt:lpstr>Simulátor  kompartmentových modelů</vt:lpstr>
      <vt:lpstr>Požadavky</vt:lpstr>
      <vt:lpstr>Model</vt:lpstr>
      <vt:lpstr>Model - kompartment</vt:lpstr>
      <vt:lpstr>GUI – 5 kompartmentů</vt:lpstr>
      <vt:lpstr>GUI – 2 kompartmenty</vt:lpstr>
      <vt:lpstr>Vykreslení grafů - kód</vt:lpstr>
      <vt:lpstr>Děkujeme za pozornost.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Simulátor  kompartmentových modelů</dc:title>
  <dc:creator>Pavilion</dc:creator>
  <cp:lastModifiedBy>Pavilion</cp:lastModifiedBy>
  <cp:revision>5</cp:revision>
  <dcterms:created xsi:type="dcterms:W3CDTF">2014-05-25T17:22:41Z</dcterms:created>
  <dcterms:modified xsi:type="dcterms:W3CDTF">2014-05-25T19:06:01Z</dcterms:modified>
</cp:coreProperties>
</file>