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3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8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8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0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0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1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84840-D436-44D1-A8D7-FBB75B59ED07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4D08DD-E438-4DE1-9C9C-AC20A4460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Tým 2 – modul: nastavení </a:t>
            </a:r>
            <a:r>
              <a:rPr lang="cs-CZ" dirty="0" err="1" smtClean="0"/>
              <a:t>klendáře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cs-CZ" dirty="0" smtClean="0"/>
              <a:t>Barbora </a:t>
            </a:r>
            <a:r>
              <a:rPr lang="cs-CZ" dirty="0" err="1" smtClean="0"/>
              <a:t>Rolandová</a:t>
            </a:r>
            <a:endParaRPr lang="cs-CZ" dirty="0" smtClean="0"/>
          </a:p>
          <a:p>
            <a:pPr algn="l"/>
            <a:r>
              <a:rPr lang="cs-CZ" dirty="0" smtClean="0"/>
              <a:t>Václav Šípek </a:t>
            </a:r>
          </a:p>
          <a:p>
            <a:pPr algn="l"/>
            <a:r>
              <a:rPr lang="cs-CZ" dirty="0" smtClean="0"/>
              <a:t>Libor Hanilec</a:t>
            </a:r>
          </a:p>
          <a:p>
            <a:pPr algn="l"/>
            <a:r>
              <a:rPr lang="cs-CZ" dirty="0" smtClean="0"/>
              <a:t>Ondra </a:t>
            </a:r>
            <a:r>
              <a:rPr lang="cs-CZ" dirty="0" err="1" smtClean="0"/>
              <a:t>Pilecký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785812"/>
            <a:ext cx="1035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857250"/>
            <a:ext cx="9991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SQL dotaz I.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Najde jméno a zdravotní pojišťovnu pacienta s nejvyšším počtem rezervací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34" y="1751510"/>
            <a:ext cx="6068619" cy="3430089"/>
          </a:xfrm>
        </p:spPr>
      </p:pic>
    </p:spTree>
    <p:extLst>
      <p:ext uri="{BB962C8B-B14F-4D97-AF65-F5344CB8AC3E}">
        <p14:creationId xmlns:p14="http://schemas.microsoft.com/office/powerpoint/2010/main" val="13925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SQL dotaz II.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35" y="1760220"/>
            <a:ext cx="6031774" cy="34092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Najde jméno lékaře, který se staral o pacienta s nejdelší rezervací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SQL dotaz III.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37" y="1717819"/>
            <a:ext cx="5962847" cy="26264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Najde pacienta na zítřejší den mladšího pěti let, který někdy v minulosti měl v záznamu slovo kašel</a:t>
            </a:r>
          </a:p>
          <a:p>
            <a:pPr algn="l"/>
            <a:r>
              <a:rPr lang="cs-CZ" dirty="0" smtClean="0"/>
              <a:t>- Takový pacient v našem záznamu neexistuje v modulu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7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SQL dotaz IV.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23" y="1388534"/>
            <a:ext cx="6054634" cy="3828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Seznam oddělení seřazený sestupně podle počtu rezervací od různých pacientů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24" y="697989"/>
            <a:ext cx="7883001" cy="54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mtClean="0"/>
              <a:t>Analýza…</a:t>
            </a:r>
            <a:br>
              <a:rPr lang="cs-CZ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2128029"/>
          </a:xfrm>
        </p:spPr>
        <p:txBody>
          <a:bodyPr>
            <a:norm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Lékař může zadat časový </a:t>
            </a:r>
            <a:r>
              <a:rPr lang="cs-CZ" dirty="0" smtClean="0">
                <a:solidFill>
                  <a:schemeClr val="tx1"/>
                </a:solidFill>
              </a:rPr>
              <a:t>úsek </a:t>
            </a:r>
            <a:r>
              <a:rPr lang="cs-CZ" dirty="0">
                <a:solidFill>
                  <a:schemeClr val="tx1"/>
                </a:solidFill>
              </a:rPr>
              <a:t>kdy je </a:t>
            </a:r>
            <a:r>
              <a:rPr lang="cs-CZ" dirty="0" smtClean="0">
                <a:solidFill>
                  <a:schemeClr val="tx1"/>
                </a:solidFill>
              </a:rPr>
              <a:t>dostupný v ordinaci.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Časový úsek má začátek a konec.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Lékař může </a:t>
            </a:r>
            <a:r>
              <a:rPr lang="cs-CZ" dirty="0" smtClean="0">
                <a:solidFill>
                  <a:schemeClr val="tx1"/>
                </a:solidFill>
              </a:rPr>
              <a:t>přidat </a:t>
            </a:r>
            <a:r>
              <a:rPr lang="cs-CZ" dirty="0">
                <a:solidFill>
                  <a:schemeClr val="tx1"/>
                </a:solidFill>
              </a:rPr>
              <a:t>časový úsek k určitému datu, nebo ho opakovat na denní, týdenní nebo měsíční bázi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Lékař může upravit nebo odstranit časové úseky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Případ užití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6" y="2546630"/>
            <a:ext cx="6061167" cy="3500949"/>
          </a:xfrm>
        </p:spPr>
      </p:pic>
    </p:spTree>
    <p:extLst>
      <p:ext uri="{BB962C8B-B14F-4D97-AF65-F5344CB8AC3E}">
        <p14:creationId xmlns:p14="http://schemas.microsoft.com/office/powerpoint/2010/main" val="12000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itle 4"/>
          <p:cNvSpPr>
            <a:spLocks noGrp="1"/>
          </p:cNvSpPr>
          <p:nvPr>
            <p:ph type="title" orient="vert"/>
          </p:nvPr>
        </p:nvSpPr>
        <p:spPr>
          <a:xfrm rot="16200000">
            <a:off x="7733454" y="2235924"/>
            <a:ext cx="4893734" cy="2386148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CLASS</a:t>
            </a:r>
            <a:br>
              <a:rPr lang="cs-CZ" dirty="0" smtClean="0"/>
            </a:br>
            <a:r>
              <a:rPr lang="cs-CZ" dirty="0" smtClean="0"/>
              <a:t>d</a:t>
            </a:r>
            <a:br>
              <a:rPr lang="cs-CZ" dirty="0" smtClean="0"/>
            </a:br>
            <a:r>
              <a:rPr lang="cs-CZ" dirty="0" smtClean="0"/>
              <a:t>i</a:t>
            </a:r>
            <a:br>
              <a:rPr lang="cs-CZ" dirty="0" smtClean="0"/>
            </a:br>
            <a:r>
              <a:rPr lang="cs-CZ" dirty="0" smtClean="0"/>
              <a:t>a</a:t>
            </a:r>
            <a:br>
              <a:rPr lang="cs-CZ" dirty="0" smtClean="0"/>
            </a:br>
            <a:r>
              <a:rPr lang="cs-CZ" dirty="0" smtClean="0"/>
              <a:t>g</a:t>
            </a:r>
            <a:br>
              <a:rPr lang="cs-CZ" dirty="0" smtClean="0"/>
            </a:br>
            <a:r>
              <a:rPr lang="cs-CZ" dirty="0" smtClean="0"/>
              <a:t>r</a:t>
            </a:r>
            <a:br>
              <a:rPr lang="cs-CZ" dirty="0" smtClean="0"/>
            </a:br>
            <a:r>
              <a:rPr lang="cs-CZ" dirty="0" smtClean="0"/>
              <a:t>a</a:t>
            </a:r>
            <a:br>
              <a:rPr lang="cs-CZ" dirty="0" smtClean="0"/>
            </a:br>
            <a:r>
              <a:rPr lang="cs-CZ" dirty="0" smtClean="0"/>
              <a:t>m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53" y="790656"/>
            <a:ext cx="7064830" cy="5276684"/>
          </a:xfrm>
        </p:spPr>
      </p:pic>
    </p:spTree>
    <p:extLst>
      <p:ext uri="{BB962C8B-B14F-4D97-AF65-F5344CB8AC3E}">
        <p14:creationId xmlns:p14="http://schemas.microsoft.com/office/powerpoint/2010/main" val="558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 časového úseku + opakování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1459181"/>
            <a:ext cx="6369837" cy="377467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Sekvenční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časového úseku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1689462"/>
            <a:ext cx="6308877" cy="34834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Sekvenční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Odstranění časového úseku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1615205"/>
            <a:ext cx="6143361" cy="34270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Sekvenční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a testování</a:t>
            </a:r>
            <a:br>
              <a:rPr lang="cs-CZ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 smtClean="0"/>
              <a:t>Použití modulu a SQL dotazy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164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Tým 2 – modul: nastavení klendáře</vt:lpstr>
      <vt:lpstr>Analýza… </vt:lpstr>
      <vt:lpstr>Případ užití </vt:lpstr>
      <vt:lpstr>CLASS d i a g r a m</vt:lpstr>
      <vt:lpstr>Nastavení časového úseku + opakování </vt:lpstr>
      <vt:lpstr>Úprava časového úseku </vt:lpstr>
      <vt:lpstr>Odstranění časového úseku </vt:lpstr>
      <vt:lpstr>Funkce a testování </vt:lpstr>
      <vt:lpstr>PowerPoint Presentation</vt:lpstr>
      <vt:lpstr>PowerPoint Presentation</vt:lpstr>
      <vt:lpstr>PowerPoint Presentation</vt:lpstr>
      <vt:lpstr>SQL dotaz I.</vt:lpstr>
      <vt:lpstr>SQL dotaz II.</vt:lpstr>
      <vt:lpstr>SQL dotaz III.</vt:lpstr>
      <vt:lpstr>SQL dotaz IV.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2 – modul: nastavení klendáře</dc:title>
  <dc:creator>Libor Hanilec</dc:creator>
  <cp:lastModifiedBy>Libor Hanilec</cp:lastModifiedBy>
  <cp:revision>11</cp:revision>
  <dcterms:created xsi:type="dcterms:W3CDTF">2014-12-15T19:36:30Z</dcterms:created>
  <dcterms:modified xsi:type="dcterms:W3CDTF">2014-12-15T21:43:59Z</dcterms:modified>
</cp:coreProperties>
</file>