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  <p:sldMasterId id="2147483650" r:id="rId3"/>
    <p:sldMasterId id="2147483651" r:id="rId4"/>
    <p:sldMasterId id="2147483708" r:id="rId5"/>
  </p:sldMasterIdLst>
  <p:sldIdLst>
    <p:sldId id="260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2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826"/>
    <a:srgbClr val="D2A0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>
        <p:scale>
          <a:sx n="100" d="100"/>
          <a:sy n="100" d="100"/>
        </p:scale>
        <p:origin x="-2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05F9F-FF98-47CA-A494-556192FAEF9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72B79-6BF1-4205-8DE7-BCC6C245B0B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C9A2C-F636-4385-AB9E-6F22EE5A9D7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1A6DF-EC8C-43C6-98E1-FD034FC6245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938D3-22D4-4C46-A6D2-6A150BCE749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75641-F8F3-4540-94CB-68D429EE20C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60170-E333-4D2C-A7BB-FB2AB8861512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4BE2AF-E54C-4C21-B105-D94E2FD5D8A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71674-422A-4139-9852-78C0A5FF37D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06F7A-2832-406A-B7A9-EB1ABB30EF3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6AD30-8980-472F-8D39-84B6F63CF5B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73066-6A3E-49A5-B4DF-D301740F96A4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EFF40-20FB-4A2D-9095-9804F44775F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19E24-BB85-4FDD-AED7-28D14A9758F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F18DD-B8F9-4B5A-80CA-6B5141FD4C55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5D5A3-B6C3-4BE8-8B6E-762B5332EA1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91FEE-737F-4BFD-9FA2-6800BF7F103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0958-9CE1-4D53-9A28-43A65B2C0C1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95F3B-AAE3-4C8D-810B-435BC49AAB91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8632E-E258-4C3F-9DE6-0C2DB7EBA3A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107BB-BDDB-481A-A740-417E6BE3BDB9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A690-C743-4B19-B412-C92CA43F7213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32374-9612-451C-82BD-7800C0EE5E8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EF5A7-F19C-40E2-AE07-EE143052A450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E49E8-68D6-4551-9BD1-4277AD86276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C2711-509F-4625-8137-9642EF837F4F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600200"/>
            <a:ext cx="207645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600200"/>
            <a:ext cx="60769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1CA99-3FF3-49EB-B56C-DB9B3141BCA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1A6DF-EC8C-43C6-98E1-FD034FC62450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1942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38D3-22D4-4C46-A6D2-6A150BCE7490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9433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5641-F8F3-4540-94CB-68D429EE20CC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7693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0170-E333-4D2C-A7BB-FB2AB8861512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7962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BE2AF-E54C-4C21-B105-D94E2FD5D8AC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7898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1674-422A-4139-9852-78C0A5FF37D7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531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C7714-9E69-45C0-A1EA-31B4B2206DAA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06F7A-2832-406A-B7A9-EB1ABB30EF34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4828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D30-8980-472F-8D39-84B6F63CF5BB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9486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FF40-20FB-4A2D-9095-9804F44775F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62882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9E24-BB85-4FDD-AED7-28D14A9758F0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3364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F18DD-B8F9-4B5A-80CA-6B5141FD4C55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050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F4E11-950A-4A83-80A6-00AF4B1A586D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BEF51-EF82-43FC-88BB-22B0716FD368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06F4F-F5A5-4DE5-8F2D-214C145444BB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2E4F7-7299-4CF6-9F80-06B6969B5A6C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D90DF-2AED-4793-BC2A-FD92479E4F47}" type="slidenum">
              <a:rPr lang="en-MY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Title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E53670-314D-488B-8DAE-37D2B0342A6A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Bau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1700" b="1">
          <a:solidFill>
            <a:srgbClr val="FF66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60198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TITLE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EC71A1-7351-4E27-9B7D-DAE11294C171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rgbClr val="FF6600"/>
          </a:solidFill>
          <a:latin typeface="Bau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17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1148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8581B73-0189-41DF-8CC6-29E8A5F100A4}" type="slidenum">
              <a:rPr lang="en-MY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rgbClr val="FF3300"/>
          </a:solidFill>
          <a:latin typeface="Bauer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53670-314D-488B-8DAE-37D2B0342A6A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38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Place Your Topic Here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648209" y="2971800"/>
            <a:ext cx="5666866" cy="1143000"/>
          </a:xfrm>
        </p:spPr>
        <p:txBody>
          <a:bodyPr/>
          <a:lstStyle/>
          <a:p>
            <a:pPr marL="0" indent="0">
              <a:buNone/>
            </a:pPr>
            <a:r>
              <a:rPr lang="en-MY" b="1" dirty="0" smtClean="0"/>
              <a:t>Free software for </a:t>
            </a:r>
            <a:r>
              <a:rPr lang="en-MY" b="1" dirty="0" err="1" smtClean="0"/>
              <a:t>Korg</a:t>
            </a:r>
            <a:r>
              <a:rPr lang="en-MY" b="1" dirty="0" smtClean="0"/>
              <a:t>© workstations and synthesizers</a:t>
            </a:r>
            <a:endParaRPr lang="en-MY" b="1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781800" y="1447800"/>
            <a:ext cx="2133600" cy="4678363"/>
          </a:xfrm>
        </p:spPr>
        <p:txBody>
          <a:bodyPr/>
          <a:lstStyle/>
          <a:p>
            <a:r>
              <a:rPr lang="en-MY" sz="1500" dirty="0"/>
              <a:t>Subtitle Here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791200" y="4648200"/>
            <a:ext cx="2895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r">
              <a:buNone/>
            </a:pPr>
            <a:r>
              <a:rPr lang="en-MY" sz="1800" kern="0" dirty="0" smtClean="0">
                <a:solidFill>
                  <a:schemeClr val="tx1"/>
                </a:solidFill>
              </a:rPr>
              <a:t>Michel Keijzers, </a:t>
            </a:r>
            <a:r>
              <a:rPr lang="en-MY" sz="1800" kern="0" dirty="0" err="1" smtClean="0">
                <a:solidFill>
                  <a:schemeClr val="tx1"/>
                </a:solidFill>
              </a:rPr>
              <a:t>MiKeSoft</a:t>
            </a:r>
            <a:endParaRPr lang="en-MY" sz="1800" kern="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MY" sz="1800" kern="0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MY" sz="1800" kern="0" dirty="0" smtClean="0">
                <a:solidFill>
                  <a:schemeClr val="tx1"/>
                </a:solidFill>
              </a:rPr>
              <a:t>March 6, 2014</a:t>
            </a:r>
            <a:endParaRPr lang="en-MY" sz="1800" kern="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9" y="459050"/>
            <a:ext cx="7657592" cy="2214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What is (in) a PCG file?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PCG file CAN contain:</a:t>
            </a:r>
          </a:p>
          <a:p>
            <a:pPr>
              <a:buFontTx/>
              <a:buChar char="-"/>
            </a:pPr>
            <a:r>
              <a:rPr lang="en-US" dirty="0" smtClean="0"/>
              <a:t>Program (bank)s</a:t>
            </a:r>
          </a:p>
          <a:p>
            <a:pPr>
              <a:buFontTx/>
              <a:buChar char="-"/>
            </a:pPr>
            <a:r>
              <a:rPr lang="en-US" dirty="0" err="1" smtClean="0"/>
              <a:t>Combi</a:t>
            </a:r>
            <a:r>
              <a:rPr lang="en-US" dirty="0" smtClean="0"/>
              <a:t> (bank)s</a:t>
            </a:r>
          </a:p>
          <a:p>
            <a:pPr>
              <a:buFontTx/>
              <a:buChar char="-"/>
            </a:pPr>
            <a:r>
              <a:rPr lang="en-US" dirty="0" smtClean="0"/>
              <a:t>Set list (slot(s)</a:t>
            </a:r>
          </a:p>
          <a:p>
            <a:pPr>
              <a:buFontTx/>
              <a:buChar char="-"/>
            </a:pPr>
            <a:r>
              <a:rPr lang="en-US" dirty="0" smtClean="0"/>
              <a:t>Wave sequence (bank)s</a:t>
            </a:r>
          </a:p>
          <a:p>
            <a:pPr>
              <a:buFontTx/>
              <a:buChar char="-"/>
            </a:pPr>
            <a:r>
              <a:rPr lang="en-US" dirty="0" smtClean="0"/>
              <a:t>Drum kit (bank)s</a:t>
            </a:r>
          </a:p>
          <a:p>
            <a:pPr>
              <a:buFontTx/>
              <a:buChar char="-"/>
            </a:pPr>
            <a:r>
              <a:rPr lang="en-US" dirty="0" smtClean="0"/>
              <a:t>Global information (e.g. categories)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55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 smtClean="0"/>
              <a:t>Introduction / What is (in) a PCG file?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9956"/>
            <a:ext cx="5498279" cy="578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51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PCG Window</a:t>
            </a:r>
            <a:br>
              <a:rPr lang="en-US" dirty="0" smtClean="0"/>
            </a:br>
            <a:r>
              <a:rPr lang="en-US" dirty="0" smtClean="0"/>
              <a:t>Selecting Items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Buttons are functioning different whether 1, more banks or 1 or more patches are selected.</a:t>
            </a: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572040"/>
            <a:ext cx="6248400" cy="37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3338512"/>
            <a:ext cx="44005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PCG Window</a:t>
            </a:r>
            <a:br>
              <a:rPr lang="en-US" dirty="0" smtClean="0"/>
            </a:br>
            <a:r>
              <a:rPr lang="en-US" dirty="0" smtClean="0"/>
              <a:t>Edit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Edit Program, </a:t>
            </a:r>
            <a:r>
              <a:rPr lang="en-US" dirty="0" err="1" smtClean="0"/>
              <a:t>Combi</a:t>
            </a:r>
            <a:r>
              <a:rPr lang="en-US" dirty="0" smtClean="0"/>
              <a:t> and Set List Slit work similar (but have different screens).</a:t>
            </a:r>
          </a:p>
          <a:p>
            <a:r>
              <a:rPr lang="en-US" dirty="0" smtClean="0"/>
              <a:t>Tip: Double click works too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048000"/>
            <a:ext cx="38385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38576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57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PCG Window</a:t>
            </a:r>
            <a:br>
              <a:rPr lang="en-US" dirty="0" smtClean="0"/>
            </a:br>
            <a:r>
              <a:rPr lang="en-US" dirty="0" smtClean="0"/>
              <a:t>Master 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Global section contains: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Categories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Sub categories</a:t>
            </a:r>
          </a:p>
          <a:p>
            <a:r>
              <a:rPr lang="en-US" dirty="0" smtClean="0"/>
              <a:t>Consequences if no categories are available:</a:t>
            </a:r>
          </a:p>
          <a:p>
            <a:pPr marL="742950" lvl="2" indent="-342900"/>
            <a:r>
              <a:rPr lang="en-US" dirty="0" smtClean="0"/>
              <a:t>PCG window show (sub) category numbers instead of names</a:t>
            </a:r>
          </a:p>
          <a:p>
            <a:pPr marL="742950" lvl="2" indent="-342900"/>
            <a:r>
              <a:rPr lang="en-US" dirty="0" smtClean="0"/>
              <a:t>Sorting on categories will be based on numbers instead of names</a:t>
            </a:r>
            <a:endParaRPr lang="en-US" dirty="0" smtClean="0"/>
          </a:p>
          <a:p>
            <a:r>
              <a:rPr lang="en-US" dirty="0" smtClean="0"/>
              <a:t>Make sure your Master File contains the ‘default’ categories (you use)</a:t>
            </a:r>
          </a:p>
          <a:p>
            <a:r>
              <a:rPr lang="en-US" dirty="0" smtClean="0"/>
              <a:t>A master file can be set per workstation model and optionally be loaded (see Settings)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1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PCG Window</a:t>
            </a:r>
            <a:br>
              <a:rPr lang="en-US" dirty="0" smtClean="0"/>
            </a:br>
            <a:r>
              <a:rPr lang="en-US" dirty="0" smtClean="0"/>
              <a:t>Copy &amp; Paste inside a 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 1 or more banks or 1 or more patches</a:t>
            </a:r>
          </a:p>
          <a:p>
            <a:r>
              <a:rPr lang="en-US" dirty="0" smtClean="0"/>
              <a:t>Press the Copy button (or menu, toolbar or Ctrl-C)</a:t>
            </a:r>
          </a:p>
          <a:p>
            <a:r>
              <a:rPr lang="en-US" dirty="0" smtClean="0"/>
              <a:t>Go to the target location</a:t>
            </a:r>
          </a:p>
          <a:p>
            <a:r>
              <a:rPr lang="en-US" dirty="0" smtClean="0"/>
              <a:t>Select 1 or more (empty) patches</a:t>
            </a:r>
          </a:p>
          <a:p>
            <a:r>
              <a:rPr lang="en-US" dirty="0" smtClean="0"/>
              <a:t>Press the Save button (or menu, toolbar, or Ctrl-V)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results may depend on the Copy/Paste settings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80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Content</a:t>
            </a:r>
            <a:endParaRPr lang="en-MY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457200" y="1371600"/>
            <a:ext cx="8610600" cy="5181600"/>
          </a:xfrm>
        </p:spPr>
        <p:txBody>
          <a:bodyPr numCol="2">
            <a:normAutofit/>
          </a:bodyPr>
          <a:lstStyle/>
          <a:p>
            <a:r>
              <a:rPr lang="en-MY" sz="1800" b="1" dirty="0" smtClean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What is PCG Tools?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What is not in PCG Tools</a:t>
            </a:r>
            <a:r>
              <a:rPr lang="en-MY" sz="1200" b="1" dirty="0" smtClean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Advantages/Disadvantages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Workflow</a:t>
            </a:r>
            <a:endParaRPr lang="en-MY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Supported synthesizer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Supported languages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What is (in) a PCG file?</a:t>
            </a:r>
            <a:endParaRPr lang="en-MY" sz="1200" b="1" dirty="0"/>
          </a:p>
          <a:p>
            <a:r>
              <a:rPr lang="en-MY" sz="1800" b="1" dirty="0" smtClean="0"/>
              <a:t>PCG Windows</a:t>
            </a:r>
            <a:endParaRPr lang="en-MY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Selecting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Edit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Master </a:t>
            </a:r>
            <a:r>
              <a:rPr lang="en-MY" sz="1200" b="1" dirty="0"/>
              <a:t>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Copy &amp; Paste inside a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Copy &amp; Paste </a:t>
            </a:r>
            <a:r>
              <a:rPr lang="en-MY" sz="1200" b="1" dirty="0" smtClean="0"/>
              <a:t>programs between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Copy &amp; Paste </a:t>
            </a:r>
            <a:r>
              <a:rPr lang="en-MY" sz="1200" b="1" dirty="0" err="1" smtClean="0"/>
              <a:t>combis</a:t>
            </a:r>
            <a:r>
              <a:rPr lang="en-MY" sz="1200" b="1" dirty="0" smtClean="0"/>
              <a:t> between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Copy &amp; Paste set list </a:t>
            </a:r>
            <a:r>
              <a:rPr lang="en-MY" sz="1200" b="1" smtClean="0"/>
              <a:t>slots between files</a:t>
            </a:r>
            <a:endParaRPr lang="en-MY" sz="12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Copy &amp; Paste settings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Copy &amp; Paste Recall</a:t>
            </a:r>
            <a:endParaRPr lang="en-MY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Clear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Compact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Timbre Window</a:t>
            </a:r>
          </a:p>
          <a:p>
            <a:r>
              <a:rPr lang="en-MY" sz="1800" b="1" dirty="0" smtClean="0"/>
              <a:t>Set List Generator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Patch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smtClean="0"/>
              <a:t>Program </a:t>
            </a:r>
            <a:r>
              <a:rPr lang="en-MY" sz="1200" b="1" dirty="0"/>
              <a:t>Usage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Differences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 err="1"/>
              <a:t>Combi</a:t>
            </a:r>
            <a:r>
              <a:rPr lang="en-MY" sz="1200" b="1" dirty="0"/>
              <a:t> Usage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200" b="1" dirty="0"/>
              <a:t>File Content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800" b="1" dirty="0" smtClean="0"/>
              <a:t>Other goodies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400" b="1" dirty="0" smtClean="0"/>
              <a:t>Sequencer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MY" sz="1400" b="1" dirty="0" smtClean="0"/>
              <a:t>Song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800" b="1" dirty="0" smtClean="0"/>
              <a:t>Future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1800" b="1" dirty="0" smtClean="0"/>
              <a:t>Questions</a:t>
            </a:r>
            <a:endParaRPr lang="en-MY" sz="1800" b="1" dirty="0"/>
          </a:p>
          <a:p>
            <a:pPr lvl="1"/>
            <a:endParaRPr lang="en-MY" sz="1100" dirty="0">
              <a:solidFill>
                <a:schemeClr val="bg1"/>
              </a:solidFill>
            </a:endParaRPr>
          </a:p>
          <a:p>
            <a:pPr lvl="1"/>
            <a:endParaRPr lang="en-MY" sz="1100" dirty="0" smtClean="0"/>
          </a:p>
          <a:p>
            <a:pPr lvl="1"/>
            <a:endParaRPr lang="en-MY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What is PCG Tools?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Librarian</a:t>
            </a:r>
          </a:p>
          <a:p>
            <a:r>
              <a:rPr lang="en-US" dirty="0" smtClean="0"/>
              <a:t>Very limited editing features</a:t>
            </a:r>
          </a:p>
          <a:p>
            <a:r>
              <a:rPr lang="en-US" dirty="0" smtClean="0"/>
              <a:t>List generator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124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What is not (in)PCG Tools?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Editing of sound parameters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Realtime</a:t>
            </a:r>
            <a:r>
              <a:rPr lang="en-US" dirty="0" smtClean="0"/>
              <a:t>) MIDI connection to synthesizer</a:t>
            </a:r>
          </a:p>
          <a:p>
            <a:r>
              <a:rPr lang="en-US" dirty="0" smtClean="0"/>
              <a:t>Handling of Sampling files (.KSC, .KSF, .WAV, .AIFF)</a:t>
            </a:r>
          </a:p>
          <a:p>
            <a:r>
              <a:rPr lang="en-US" dirty="0" smtClean="0"/>
              <a:t>Handling of Song/sequencer files (.MID)</a:t>
            </a:r>
          </a:p>
          <a:p>
            <a:r>
              <a:rPr lang="en-US" dirty="0" smtClean="0"/>
              <a:t>VST features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149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Advantages/Disadvantages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Compared to </a:t>
            </a:r>
            <a:r>
              <a:rPr lang="en-US" sz="2400" dirty="0" err="1" smtClean="0"/>
              <a:t>Korg</a:t>
            </a:r>
            <a:r>
              <a:rPr lang="en-US" sz="2400" dirty="0" smtClean="0"/>
              <a:t> Editor</a:t>
            </a:r>
          </a:p>
          <a:p>
            <a:pPr marL="0" indent="0">
              <a:buNone/>
            </a:pPr>
            <a:r>
              <a:rPr lang="en-US" sz="2400" b="1" dirty="0" smtClean="0"/>
              <a:t>Advantages</a:t>
            </a:r>
          </a:p>
          <a:p>
            <a:r>
              <a:rPr lang="en-US" sz="2400" dirty="0" smtClean="0"/>
              <a:t>Real instrument not needed nearby</a:t>
            </a:r>
            <a:endParaRPr lang="en-US" sz="2400" dirty="0" smtClean="0"/>
          </a:p>
          <a:p>
            <a:r>
              <a:rPr lang="en-US" sz="2400" dirty="0" smtClean="0"/>
              <a:t>Can load multiple Patch Files (e.g. PCG files)</a:t>
            </a:r>
          </a:p>
          <a:p>
            <a:r>
              <a:rPr lang="en-US" sz="2400" dirty="0" smtClean="0"/>
              <a:t>Even from different synthesizer models</a:t>
            </a:r>
          </a:p>
          <a:p>
            <a:r>
              <a:rPr lang="en-US" sz="2400" dirty="0" smtClean="0"/>
              <a:t>Copy/Paste between Patch  files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Disadvantages</a:t>
            </a:r>
          </a:p>
          <a:p>
            <a:r>
              <a:rPr lang="en-US" sz="2400" dirty="0" smtClean="0"/>
              <a:t>No MIDI connection</a:t>
            </a:r>
          </a:p>
          <a:p>
            <a:r>
              <a:rPr lang="en-US" sz="2400" dirty="0" smtClean="0"/>
              <a:t>No direct audition of changes</a:t>
            </a:r>
          </a:p>
          <a:p>
            <a:r>
              <a:rPr lang="en-US" sz="2400" dirty="0" smtClean="0"/>
              <a:t>Editor features would not be useful</a:t>
            </a:r>
          </a:p>
          <a:p>
            <a:r>
              <a:rPr lang="en-US" sz="2400" dirty="0" smtClean="0"/>
              <a:t>No Apple version (without Windows emulator)</a:t>
            </a:r>
            <a:endParaRPr lang="en-US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872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 Synthesizer: Save Patch (PCG) file by synth to Media*</a:t>
            </a:r>
          </a:p>
          <a:p>
            <a:r>
              <a:rPr lang="en-US" dirty="0" smtClean="0"/>
              <a:t>On computer: Start PCG Tools</a:t>
            </a:r>
          </a:p>
          <a:p>
            <a:r>
              <a:rPr lang="en-US" dirty="0" smtClean="0"/>
              <a:t>On computer: </a:t>
            </a:r>
            <a:r>
              <a:rPr lang="en-US" dirty="0" smtClean="0"/>
              <a:t>Load saved file (make a backup if needed)</a:t>
            </a:r>
          </a:p>
          <a:p>
            <a:r>
              <a:rPr lang="en-US" dirty="0" smtClean="0"/>
              <a:t>On computer: Optionally, load more Patch files</a:t>
            </a:r>
          </a:p>
          <a:p>
            <a:r>
              <a:rPr lang="en-US" dirty="0" smtClean="0"/>
              <a:t>On computer: Manage file(s)</a:t>
            </a:r>
          </a:p>
          <a:p>
            <a:r>
              <a:rPr lang="en-US" dirty="0" smtClean="0"/>
              <a:t>On computer: </a:t>
            </a:r>
            <a:r>
              <a:rPr lang="en-US" dirty="0" smtClean="0"/>
              <a:t>Save Patch file on media*</a:t>
            </a:r>
          </a:p>
          <a:p>
            <a:r>
              <a:rPr lang="en-US" dirty="0" smtClean="0"/>
              <a:t>On synthesizer: load Patch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*e.g. USB Stick, SD Card, CF card, </a:t>
            </a:r>
            <a:r>
              <a:rPr lang="en-US" dirty="0" err="1" smtClean="0"/>
              <a:t>sysex</a:t>
            </a:r>
            <a:r>
              <a:rPr lang="en-US" dirty="0" smtClean="0"/>
              <a:t> file (depending on synthesizer model)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784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Windows 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Windows XP with Service Pack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Windows Vista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Windows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Windows 8</a:t>
            </a:r>
          </a:p>
          <a:p>
            <a:r>
              <a:rPr lang="en-US" dirty="0" smtClean="0"/>
              <a:t>Apple / Linux</a:t>
            </a:r>
          </a:p>
          <a:p>
            <a:pPr marL="742950" lvl="2" indent="-342900"/>
            <a:r>
              <a:rPr lang="en-US" sz="2400" dirty="0"/>
              <a:t>Only with Windows emulator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3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Supported synthesizer models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Most models use PCG files, but some use dedicated or MIDI System Exclusive (</a:t>
            </a:r>
            <a:r>
              <a:rPr lang="en-US" dirty="0" err="1" smtClean="0"/>
              <a:t>sysex</a:t>
            </a:r>
            <a:r>
              <a:rPr lang="en-US" dirty="0" smtClean="0"/>
              <a:t>) files:</a:t>
            </a:r>
          </a:p>
          <a:p>
            <a:r>
              <a:rPr lang="en-US" dirty="0" err="1" smtClean="0"/>
              <a:t>Korg</a:t>
            </a:r>
            <a:r>
              <a:rPr lang="en-US" dirty="0" smtClean="0"/>
              <a:t> Kronos, Kronos X</a:t>
            </a:r>
          </a:p>
          <a:p>
            <a:r>
              <a:rPr lang="en-US" dirty="0" err="1" smtClean="0"/>
              <a:t>Oasys</a:t>
            </a:r>
            <a:endParaRPr lang="en-US" dirty="0" smtClean="0"/>
          </a:p>
          <a:p>
            <a:r>
              <a:rPr lang="en-US" dirty="0" err="1" smtClean="0"/>
              <a:t>Krome</a:t>
            </a:r>
            <a:endParaRPr lang="en-US" dirty="0" smtClean="0"/>
          </a:p>
          <a:p>
            <a:r>
              <a:rPr lang="en-US" dirty="0" err="1" smtClean="0"/>
              <a:t>Kross</a:t>
            </a:r>
            <a:endParaRPr lang="en-US" dirty="0" smtClean="0"/>
          </a:p>
          <a:p>
            <a:r>
              <a:rPr lang="en-US" dirty="0" smtClean="0"/>
              <a:t>M3</a:t>
            </a:r>
          </a:p>
          <a:p>
            <a:r>
              <a:rPr lang="en-US" dirty="0" smtClean="0"/>
              <a:t>M50</a:t>
            </a:r>
          </a:p>
          <a:p>
            <a:r>
              <a:rPr lang="en-US" dirty="0" smtClean="0"/>
              <a:t>Triton Extreme, Studio, Classic, LE, Rack, TR</a:t>
            </a:r>
          </a:p>
          <a:p>
            <a:r>
              <a:rPr lang="en-US" dirty="0" smtClean="0"/>
              <a:t>Karma</a:t>
            </a:r>
          </a:p>
          <a:p>
            <a:r>
              <a:rPr lang="en-US" dirty="0" smtClean="0"/>
              <a:t>Trinity V1, V2, V3, TR Rack</a:t>
            </a:r>
          </a:p>
          <a:p>
            <a:r>
              <a:rPr lang="en-US" dirty="0" err="1" smtClean="0"/>
              <a:t>microSTATION</a:t>
            </a:r>
            <a:r>
              <a:rPr lang="en-US" dirty="0" smtClean="0"/>
              <a:t> (soon)</a:t>
            </a:r>
          </a:p>
          <a:p>
            <a:r>
              <a:rPr lang="en-US" dirty="0" err="1" smtClean="0"/>
              <a:t>microKorg</a:t>
            </a:r>
            <a:r>
              <a:rPr lang="en-US" dirty="0" smtClean="0"/>
              <a:t>, </a:t>
            </a:r>
            <a:r>
              <a:rPr lang="en-US" dirty="0" err="1" smtClean="0"/>
              <a:t>microKorg</a:t>
            </a:r>
            <a:r>
              <a:rPr lang="en-US" dirty="0" smtClean="0"/>
              <a:t> XL, </a:t>
            </a:r>
            <a:r>
              <a:rPr lang="en-US" dirty="0" err="1" smtClean="0"/>
              <a:t>microKorg</a:t>
            </a:r>
            <a:r>
              <a:rPr lang="en-US" dirty="0" smtClean="0"/>
              <a:t> XL Plus (soon)</a:t>
            </a:r>
          </a:p>
          <a:p>
            <a:r>
              <a:rPr lang="en-US" dirty="0" smtClean="0"/>
              <a:t>MS2000 (soon)</a:t>
            </a:r>
          </a:p>
        </p:txBody>
      </p:sp>
    </p:spTree>
    <p:extLst>
      <p:ext uri="{BB962C8B-B14F-4D97-AF65-F5344CB8AC3E}">
        <p14:creationId xmlns:p14="http://schemas.microsoft.com/office/powerpoint/2010/main" val="112984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br>
              <a:rPr lang="en-US" dirty="0" smtClean="0"/>
            </a:br>
            <a:r>
              <a:rPr lang="en-US" dirty="0" smtClean="0"/>
              <a:t>Supported languages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following languages are supported (Thanks to a several translators):</a:t>
            </a:r>
          </a:p>
          <a:p>
            <a:r>
              <a:rPr lang="en-US" dirty="0" smtClean="0"/>
              <a:t>Czech</a:t>
            </a:r>
          </a:p>
          <a:p>
            <a:r>
              <a:rPr lang="en-US" dirty="0" smtClean="0"/>
              <a:t>Dutch</a:t>
            </a:r>
          </a:p>
          <a:p>
            <a:r>
              <a:rPr lang="en-US" dirty="0" smtClean="0"/>
              <a:t>English</a:t>
            </a:r>
          </a:p>
          <a:p>
            <a:r>
              <a:rPr lang="en-US" dirty="0" smtClean="0"/>
              <a:t>French</a:t>
            </a:r>
          </a:p>
          <a:p>
            <a:r>
              <a:rPr lang="en-US" dirty="0" smtClean="0"/>
              <a:t>German</a:t>
            </a:r>
          </a:p>
          <a:p>
            <a:r>
              <a:rPr lang="en-US" dirty="0" smtClean="0"/>
              <a:t>Greek (soon)</a:t>
            </a:r>
          </a:p>
          <a:p>
            <a:r>
              <a:rPr lang="en-US" dirty="0" smtClean="0"/>
              <a:t>Portuguese (Brazil)</a:t>
            </a:r>
          </a:p>
          <a:p>
            <a:r>
              <a:rPr lang="en-US" dirty="0" smtClean="0"/>
              <a:t>Portuguese (Portugal)</a:t>
            </a:r>
          </a:p>
          <a:p>
            <a:r>
              <a:rPr lang="en-US" dirty="0" smtClean="0"/>
              <a:t>Serbian (Latin)</a:t>
            </a:r>
          </a:p>
          <a:p>
            <a:r>
              <a:rPr lang="en-US" dirty="0" smtClean="0"/>
              <a:t>Spanish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3788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auer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Bauer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Baue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D70B725-C068-4548-88E6-A080A6C4D7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BoxedArt_Music</Template>
  <TotalTime>156</TotalTime>
  <Words>651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Custom Design</vt:lpstr>
      <vt:lpstr>1_Custom Design</vt:lpstr>
      <vt:lpstr>2_Custom Design</vt:lpstr>
      <vt:lpstr>Office Theme</vt:lpstr>
      <vt:lpstr>Place Your Topic Here</vt:lpstr>
      <vt:lpstr>Content</vt:lpstr>
      <vt:lpstr>Introduction What is PCG Tools?</vt:lpstr>
      <vt:lpstr>Introduction  What is not (in)PCG Tools?</vt:lpstr>
      <vt:lpstr>Introduction  Advantages/Disadvantages</vt:lpstr>
      <vt:lpstr>Introduction  Workflow</vt:lpstr>
      <vt:lpstr>Introduction  Platforms</vt:lpstr>
      <vt:lpstr>Introduction  Supported synthesizer models </vt:lpstr>
      <vt:lpstr>Introduction  Supported languages</vt:lpstr>
      <vt:lpstr>Introduction  What is (in) a PCG file?</vt:lpstr>
      <vt:lpstr>Introduction / What is (in) a PCG file?</vt:lpstr>
      <vt:lpstr>PCG Window Selecting Items</vt:lpstr>
      <vt:lpstr>PCG Window Edit</vt:lpstr>
      <vt:lpstr>PCG Window Master Files</vt:lpstr>
      <vt:lpstr>PCG Window Copy &amp; Paste inside a file</vt:lpstr>
    </vt:vector>
  </TitlesOfParts>
  <Company>ASML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 Your Topic Here</dc:title>
  <dc:creator>Michel Keijzers</dc:creator>
  <cp:lastModifiedBy>Michel Keijzers</cp:lastModifiedBy>
  <cp:revision>46</cp:revision>
  <dcterms:created xsi:type="dcterms:W3CDTF">2014-02-24T14:28:30Z</dcterms:created>
  <dcterms:modified xsi:type="dcterms:W3CDTF">2014-02-24T17:05:28Z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TC019517599991</vt:lpwstr>
  </property>
</Properties>
</file>