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73" r:id="rId12"/>
    <p:sldId id="263" r:id="rId13"/>
    <p:sldId id="259" r:id="rId14"/>
    <p:sldId id="265" r:id="rId15"/>
    <p:sldId id="271" r:id="rId16"/>
    <p:sldId id="266" r:id="rId17"/>
    <p:sldId id="272" r:id="rId18"/>
    <p:sldId id="267" r:id="rId19"/>
    <p:sldId id="269" r:id="rId20"/>
    <p:sldId id="270" r:id="rId21"/>
    <p:sldId id="268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 Alisson Souto Correia" userId="530d1219-0af8-47ee-b93e-49de70137260" providerId="ADAL" clId="{C2871DD7-1591-4115-A6A8-AF6BDD22E1F1}"/>
    <pc:docChg chg="undo custSel addSld modSld">
      <pc:chgData name="Michell Alisson Souto Correia" userId="530d1219-0af8-47ee-b93e-49de70137260" providerId="ADAL" clId="{C2871DD7-1591-4115-A6A8-AF6BDD22E1F1}" dt="2022-05-18T12:29:26.209" v="4460" actId="123"/>
      <pc:docMkLst>
        <pc:docMk/>
      </pc:docMkLst>
      <pc:sldChg chg="modSp">
        <pc:chgData name="Michell Alisson Souto Correia" userId="530d1219-0af8-47ee-b93e-49de70137260" providerId="ADAL" clId="{C2871DD7-1591-4115-A6A8-AF6BDD22E1F1}" dt="2022-05-18T12:08:32.466" v="3895" actId="20577"/>
        <pc:sldMkLst>
          <pc:docMk/>
          <pc:sldMk cId="664347058" sldId="256"/>
        </pc:sldMkLst>
        <pc:spChg chg="mod">
          <ac:chgData name="Michell Alisson Souto Correia" userId="530d1219-0af8-47ee-b93e-49de70137260" providerId="ADAL" clId="{C2871DD7-1591-4115-A6A8-AF6BDD22E1F1}" dt="2022-05-18T12:08:24.714" v="3870" actId="20577"/>
          <ac:spMkLst>
            <pc:docMk/>
            <pc:sldMk cId="664347058" sldId="256"/>
            <ac:spMk id="2" creationId="{21DC5E16-C79C-41BF-886A-DBC39616A440}"/>
          </ac:spMkLst>
        </pc:spChg>
        <pc:spChg chg="mod">
          <ac:chgData name="Michell Alisson Souto Correia" userId="530d1219-0af8-47ee-b93e-49de70137260" providerId="ADAL" clId="{C2871DD7-1591-4115-A6A8-AF6BDD22E1F1}" dt="2022-05-18T12:08:32.466" v="3895" actId="20577"/>
          <ac:spMkLst>
            <pc:docMk/>
            <pc:sldMk cId="664347058" sldId="256"/>
            <ac:spMk id="3" creationId="{00A68759-635F-4BF6-A332-2B4E2D38A1CC}"/>
          </ac:spMkLst>
        </pc:spChg>
      </pc:sldChg>
      <pc:sldChg chg="addSp delSp modSp">
        <pc:chgData name="Michell Alisson Souto Correia" userId="530d1219-0af8-47ee-b93e-49de70137260" providerId="ADAL" clId="{C2871DD7-1591-4115-A6A8-AF6BDD22E1F1}" dt="2022-05-17T17:37:26.100" v="3044" actId="14100"/>
        <pc:sldMkLst>
          <pc:docMk/>
          <pc:sldMk cId="4288399421" sldId="257"/>
        </pc:sldMkLst>
        <pc:spChg chg="mod">
          <ac:chgData name="Michell Alisson Souto Correia" userId="530d1219-0af8-47ee-b93e-49de70137260" providerId="ADAL" clId="{C2871DD7-1591-4115-A6A8-AF6BDD22E1F1}" dt="2022-05-17T17:35:52.029" v="3028" actId="1076"/>
          <ac:spMkLst>
            <pc:docMk/>
            <pc:sldMk cId="4288399421" sldId="257"/>
            <ac:spMk id="4" creationId="{B8F86529-7D6A-433D-BD0B-25805E10BCC2}"/>
          </ac:spMkLst>
        </pc:spChg>
        <pc:spChg chg="mod">
          <ac:chgData name="Michell Alisson Souto Correia" userId="530d1219-0af8-47ee-b93e-49de70137260" providerId="ADAL" clId="{C2871DD7-1591-4115-A6A8-AF6BDD22E1F1}" dt="2022-05-17T17:36:37.945" v="3036" actId="1076"/>
          <ac:spMkLst>
            <pc:docMk/>
            <pc:sldMk cId="4288399421" sldId="257"/>
            <ac:spMk id="5" creationId="{232B6D9A-B826-4D4A-9198-F826548B6E61}"/>
          </ac:spMkLst>
        </pc:spChg>
        <pc:picChg chg="del">
          <ac:chgData name="Michell Alisson Souto Correia" userId="530d1219-0af8-47ee-b93e-49de70137260" providerId="ADAL" clId="{C2871DD7-1591-4115-A6A8-AF6BDD22E1F1}" dt="2022-05-17T17:35:59.161" v="3031" actId="478"/>
          <ac:picMkLst>
            <pc:docMk/>
            <pc:sldMk cId="4288399421" sldId="257"/>
            <ac:picMk id="6" creationId="{B03CDB70-0567-4419-B567-C82B026E4F76}"/>
          </ac:picMkLst>
        </pc:picChg>
        <pc:picChg chg="add mod">
          <ac:chgData name="Michell Alisson Souto Correia" userId="530d1219-0af8-47ee-b93e-49de70137260" providerId="ADAL" clId="{C2871DD7-1591-4115-A6A8-AF6BDD22E1F1}" dt="2022-05-17T17:36:47.930" v="3037" actId="1076"/>
          <ac:picMkLst>
            <pc:docMk/>
            <pc:sldMk cId="4288399421" sldId="257"/>
            <ac:picMk id="13" creationId="{ADFB0D84-2E05-4428-9684-C81A5E81F4F1}"/>
          </ac:picMkLst>
        </pc:picChg>
        <pc:picChg chg="del">
          <ac:chgData name="Michell Alisson Souto Correia" userId="530d1219-0af8-47ee-b93e-49de70137260" providerId="ADAL" clId="{C2871DD7-1591-4115-A6A8-AF6BDD22E1F1}" dt="2022-05-17T17:35:46.556" v="3027" actId="478"/>
          <ac:picMkLst>
            <pc:docMk/>
            <pc:sldMk cId="4288399421" sldId="257"/>
            <ac:picMk id="1028" creationId="{991D8870-35B1-40D3-A334-DB37FD3AFB43}"/>
          </ac:picMkLst>
        </pc:picChg>
        <pc:picChg chg="add mod">
          <ac:chgData name="Michell Alisson Souto Correia" userId="530d1219-0af8-47ee-b93e-49de70137260" providerId="ADAL" clId="{C2871DD7-1591-4115-A6A8-AF6BDD22E1F1}" dt="2022-05-17T17:35:45.146" v="3026" actId="1076"/>
          <ac:picMkLst>
            <pc:docMk/>
            <pc:sldMk cId="4288399421" sldId="257"/>
            <ac:picMk id="1030" creationId="{8689BF29-BF33-4B10-9D69-F303C15A18B0}"/>
          </ac:picMkLst>
        </pc:picChg>
        <pc:cxnChg chg="mod">
          <ac:chgData name="Michell Alisson Souto Correia" userId="530d1219-0af8-47ee-b93e-49de70137260" providerId="ADAL" clId="{C2871DD7-1591-4115-A6A8-AF6BDD22E1F1}" dt="2022-05-17T17:37:05.154" v="3039" actId="13822"/>
          <ac:cxnSpMkLst>
            <pc:docMk/>
            <pc:sldMk cId="4288399421" sldId="257"/>
            <ac:cxnSpMk id="8" creationId="{8229E88D-C482-4514-B288-618B07F4EE7F}"/>
          </ac:cxnSpMkLst>
        </pc:cxnChg>
        <pc:cxnChg chg="add mod">
          <ac:chgData name="Michell Alisson Souto Correia" userId="530d1219-0af8-47ee-b93e-49de70137260" providerId="ADAL" clId="{C2871DD7-1591-4115-A6A8-AF6BDD22E1F1}" dt="2022-05-17T17:37:26.100" v="3044" actId="14100"/>
          <ac:cxnSpMkLst>
            <pc:docMk/>
            <pc:sldMk cId="4288399421" sldId="257"/>
            <ac:cxnSpMk id="14" creationId="{57B4CFF8-83E0-4654-AD87-F65663DA2E0F}"/>
          </ac:cxnSpMkLst>
        </pc:cxnChg>
      </pc:sldChg>
      <pc:sldChg chg="addSp modSp">
        <pc:chgData name="Michell Alisson Souto Correia" userId="530d1219-0af8-47ee-b93e-49de70137260" providerId="ADAL" clId="{C2871DD7-1591-4115-A6A8-AF6BDD22E1F1}" dt="2022-05-18T11:37:05.252" v="3844" actId="14100"/>
        <pc:sldMkLst>
          <pc:docMk/>
          <pc:sldMk cId="1379485115" sldId="258"/>
        </pc:sldMkLst>
        <pc:spChg chg="mod">
          <ac:chgData name="Michell Alisson Souto Correia" userId="530d1219-0af8-47ee-b93e-49de70137260" providerId="ADAL" clId="{C2871DD7-1591-4115-A6A8-AF6BDD22E1F1}" dt="2022-05-18T11:33:57.814" v="3840" actId="27636"/>
          <ac:spMkLst>
            <pc:docMk/>
            <pc:sldMk cId="1379485115" sldId="258"/>
            <ac:spMk id="3" creationId="{E2B769E7-8607-439A-BF9F-1CA6668DC6FA}"/>
          </ac:spMkLst>
        </pc:spChg>
        <pc:picChg chg="add mod">
          <ac:chgData name="Michell Alisson Souto Correia" userId="530d1219-0af8-47ee-b93e-49de70137260" providerId="ADAL" clId="{C2871DD7-1591-4115-A6A8-AF6BDD22E1F1}" dt="2022-05-18T11:37:05.252" v="3844" actId="14100"/>
          <ac:picMkLst>
            <pc:docMk/>
            <pc:sldMk cId="1379485115" sldId="258"/>
            <ac:picMk id="4" creationId="{1FC2D467-9CD0-4070-A9D2-E3840240F09D}"/>
          </ac:picMkLst>
        </pc:picChg>
        <pc:picChg chg="mod">
          <ac:chgData name="Michell Alisson Souto Correia" userId="530d1219-0af8-47ee-b93e-49de70137260" providerId="ADAL" clId="{C2871DD7-1591-4115-A6A8-AF6BDD22E1F1}" dt="2022-05-18T11:34:02.365" v="3841" actId="1076"/>
          <ac:picMkLst>
            <pc:docMk/>
            <pc:sldMk cId="1379485115" sldId="258"/>
            <ac:picMk id="7" creationId="{FC2A9216-4774-4ABE-B0C3-4B7EB5FF9AA6}"/>
          </ac:picMkLst>
        </pc:picChg>
      </pc:sldChg>
      <pc:sldChg chg="addSp delSp modSp">
        <pc:chgData name="Michell Alisson Souto Correia" userId="530d1219-0af8-47ee-b93e-49de70137260" providerId="ADAL" clId="{C2871DD7-1591-4115-A6A8-AF6BDD22E1F1}" dt="2022-05-17T17:41:53.632" v="3191" actId="1076"/>
        <pc:sldMkLst>
          <pc:docMk/>
          <pc:sldMk cId="1582963730" sldId="259"/>
        </pc:sldMkLst>
        <pc:spChg chg="add mod">
          <ac:chgData name="Michell Alisson Souto Correia" userId="530d1219-0af8-47ee-b93e-49de70137260" providerId="ADAL" clId="{C2871DD7-1591-4115-A6A8-AF6BDD22E1F1}" dt="2022-05-17T17:39:57.078" v="3140" actId="1076"/>
          <ac:spMkLst>
            <pc:docMk/>
            <pc:sldMk cId="1582963730" sldId="259"/>
            <ac:spMk id="12" creationId="{93E99935-359B-4878-BB10-4AF5D6462CA7}"/>
          </ac:spMkLst>
        </pc:spChg>
        <pc:spChg chg="add mod">
          <ac:chgData name="Michell Alisson Souto Correia" userId="530d1219-0af8-47ee-b93e-49de70137260" providerId="ADAL" clId="{C2871DD7-1591-4115-A6A8-AF6BDD22E1F1}" dt="2022-05-17T17:39:53.571" v="3139" actId="1076"/>
          <ac:spMkLst>
            <pc:docMk/>
            <pc:sldMk cId="1582963730" sldId="259"/>
            <ac:spMk id="13" creationId="{817F8861-2F4D-403A-9232-A4FC4E71BCC2}"/>
          </ac:spMkLst>
        </pc:spChg>
        <pc:spChg chg="add mod">
          <ac:chgData name="Michell Alisson Souto Correia" userId="530d1219-0af8-47ee-b93e-49de70137260" providerId="ADAL" clId="{C2871DD7-1591-4115-A6A8-AF6BDD22E1F1}" dt="2022-05-17T17:41:53.632" v="3191" actId="1076"/>
          <ac:spMkLst>
            <pc:docMk/>
            <pc:sldMk cId="1582963730" sldId="259"/>
            <ac:spMk id="29" creationId="{6D9D5E7C-5025-4CC1-BD5A-415F18462A74}"/>
          </ac:spMkLst>
        </pc:spChg>
        <pc:picChg chg="add del mod">
          <ac:chgData name="Michell Alisson Souto Correia" userId="530d1219-0af8-47ee-b93e-49de70137260" providerId="ADAL" clId="{C2871DD7-1591-4115-A6A8-AF6BDD22E1F1}" dt="2022-05-17T17:29:23.703" v="3021"/>
          <ac:picMkLst>
            <pc:docMk/>
            <pc:sldMk cId="1582963730" sldId="259"/>
            <ac:picMk id="11" creationId="{D22ED2E2-BEAA-4531-975D-E537BB99A99A}"/>
          </ac:picMkLst>
        </pc:picChg>
        <pc:picChg chg="add mod">
          <ac:chgData name="Michell Alisson Souto Correia" userId="530d1219-0af8-47ee-b93e-49de70137260" providerId="ADAL" clId="{C2871DD7-1591-4115-A6A8-AF6BDD22E1F1}" dt="2022-05-17T17:41:05.316" v="3160" actId="1076"/>
          <ac:picMkLst>
            <pc:docMk/>
            <pc:sldMk cId="1582963730" sldId="259"/>
            <ac:picMk id="15" creationId="{35FB0025-1119-457E-A5AE-4625A525376F}"/>
          </ac:picMkLst>
        </pc:picChg>
        <pc:picChg chg="add mod">
          <ac:chgData name="Michell Alisson Souto Correia" userId="530d1219-0af8-47ee-b93e-49de70137260" providerId="ADAL" clId="{C2871DD7-1591-4115-A6A8-AF6BDD22E1F1}" dt="2022-05-17T17:39:49.613" v="3138" actId="1076"/>
          <ac:picMkLst>
            <pc:docMk/>
            <pc:sldMk cId="1582963730" sldId="259"/>
            <ac:picMk id="16" creationId="{C4BBB2D2-A6B0-4739-8BBD-3F6887AD94D3}"/>
          </ac:picMkLst>
        </pc:picChg>
        <pc:picChg chg="del">
          <ac:chgData name="Michell Alisson Souto Correia" userId="530d1219-0af8-47ee-b93e-49de70137260" providerId="ADAL" clId="{C2871DD7-1591-4115-A6A8-AF6BDD22E1F1}" dt="2022-05-17T17:27:46.403" v="3006" actId="478"/>
          <ac:picMkLst>
            <pc:docMk/>
            <pc:sldMk cId="1582963730" sldId="259"/>
            <ac:picMk id="3074" creationId="{8F97754D-4351-4FDA-B855-F3709D1ED14D}"/>
          </ac:picMkLst>
        </pc:picChg>
        <pc:picChg chg="add del mod">
          <ac:chgData name="Michell Alisson Souto Correia" userId="530d1219-0af8-47ee-b93e-49de70137260" providerId="ADAL" clId="{C2871DD7-1591-4115-A6A8-AF6BDD22E1F1}" dt="2022-05-17T17:28:18.209" v="3007" actId="478"/>
          <ac:picMkLst>
            <pc:docMk/>
            <pc:sldMk cId="1582963730" sldId="259"/>
            <ac:picMk id="3076" creationId="{7B5E2295-C030-4B16-A9FA-B37ED54357A8}"/>
          </ac:picMkLst>
        </pc:picChg>
        <pc:picChg chg="add mod">
          <ac:chgData name="Michell Alisson Souto Correia" userId="530d1219-0af8-47ee-b93e-49de70137260" providerId="ADAL" clId="{C2871DD7-1591-4115-A6A8-AF6BDD22E1F1}" dt="2022-05-17T17:28:21.135" v="3009" actId="1076"/>
          <ac:picMkLst>
            <pc:docMk/>
            <pc:sldMk cId="1582963730" sldId="259"/>
            <ac:picMk id="3078" creationId="{B5792859-E979-4108-BF11-73D946C5BB37}"/>
          </ac:picMkLst>
        </pc:picChg>
        <pc:cxnChg chg="add mod">
          <ac:chgData name="Michell Alisson Souto Correia" userId="530d1219-0af8-47ee-b93e-49de70137260" providerId="ADAL" clId="{C2871DD7-1591-4115-A6A8-AF6BDD22E1F1}" dt="2022-05-17T17:40:06.280" v="3143" actId="1076"/>
          <ac:cxnSpMkLst>
            <pc:docMk/>
            <pc:sldMk cId="1582963730" sldId="259"/>
            <ac:cxnSpMk id="14" creationId="{338D7876-D7EF-4378-AAA9-9E838C77DBAA}"/>
          </ac:cxnSpMkLst>
        </pc:cxnChg>
        <pc:cxnChg chg="add del mod">
          <ac:chgData name="Michell Alisson Souto Correia" userId="530d1219-0af8-47ee-b93e-49de70137260" providerId="ADAL" clId="{C2871DD7-1591-4115-A6A8-AF6BDD22E1F1}" dt="2022-05-17T17:40:43.741" v="3156" actId="478"/>
          <ac:cxnSpMkLst>
            <pc:docMk/>
            <pc:sldMk cId="1582963730" sldId="259"/>
            <ac:cxnSpMk id="17" creationId="{8315A0FF-AB33-42D9-8F39-5A73721F0479}"/>
          </ac:cxnSpMkLst>
        </pc:cxnChg>
        <pc:cxnChg chg="add mod">
          <ac:chgData name="Michell Alisson Souto Correia" userId="530d1219-0af8-47ee-b93e-49de70137260" providerId="ADAL" clId="{C2871DD7-1591-4115-A6A8-AF6BDD22E1F1}" dt="2022-05-17T17:40:25.574" v="3151" actId="1076"/>
          <ac:cxnSpMkLst>
            <pc:docMk/>
            <pc:sldMk cId="1582963730" sldId="259"/>
            <ac:cxnSpMk id="20" creationId="{3A5A4A21-711E-49C8-8199-321880BD84A7}"/>
          </ac:cxnSpMkLst>
        </pc:cxnChg>
        <pc:cxnChg chg="add mod">
          <ac:chgData name="Michell Alisson Souto Correia" userId="530d1219-0af8-47ee-b93e-49de70137260" providerId="ADAL" clId="{C2871DD7-1591-4115-A6A8-AF6BDD22E1F1}" dt="2022-05-17T17:40:57.561" v="3158" actId="1076"/>
          <ac:cxnSpMkLst>
            <pc:docMk/>
            <pc:sldMk cId="1582963730" sldId="259"/>
            <ac:cxnSpMk id="23" creationId="{9785B71F-75F2-48B7-B7F4-3D4F1047A8AD}"/>
          </ac:cxnSpMkLst>
        </pc:cxnChg>
        <pc:cxnChg chg="add mod">
          <ac:chgData name="Michell Alisson Souto Correia" userId="530d1219-0af8-47ee-b93e-49de70137260" providerId="ADAL" clId="{C2871DD7-1591-4115-A6A8-AF6BDD22E1F1}" dt="2022-05-17T17:40:57.561" v="3158" actId="1076"/>
          <ac:cxnSpMkLst>
            <pc:docMk/>
            <pc:sldMk cId="1582963730" sldId="259"/>
            <ac:cxnSpMk id="24" creationId="{0319F6E3-A080-47D7-93BE-F846B248A124}"/>
          </ac:cxnSpMkLst>
        </pc:cxnChg>
        <pc:cxnChg chg="add del mod">
          <ac:chgData name="Michell Alisson Souto Correia" userId="530d1219-0af8-47ee-b93e-49de70137260" providerId="ADAL" clId="{C2871DD7-1591-4115-A6A8-AF6BDD22E1F1}" dt="2022-05-17T17:41:19.023" v="3164"/>
          <ac:cxnSpMkLst>
            <pc:docMk/>
            <pc:sldMk cId="1582963730" sldId="259"/>
            <ac:cxnSpMk id="25" creationId="{BF1F684F-0519-43FD-85C2-55C5E8A8B7E5}"/>
          </ac:cxnSpMkLst>
        </pc:cxnChg>
        <pc:cxnChg chg="add del mod">
          <ac:chgData name="Michell Alisson Souto Correia" userId="530d1219-0af8-47ee-b93e-49de70137260" providerId="ADAL" clId="{C2871DD7-1591-4115-A6A8-AF6BDD22E1F1}" dt="2022-05-17T17:41:19.023" v="3164"/>
          <ac:cxnSpMkLst>
            <pc:docMk/>
            <pc:sldMk cId="1582963730" sldId="259"/>
            <ac:cxnSpMk id="26" creationId="{1FCC61AE-6885-47FC-97D0-5273316A99E4}"/>
          </ac:cxnSpMkLst>
        </pc:cxnChg>
      </pc:sldChg>
      <pc:sldChg chg="addSp delSp modSp">
        <pc:chgData name="Michell Alisson Souto Correia" userId="530d1219-0af8-47ee-b93e-49de70137260" providerId="ADAL" clId="{C2871DD7-1591-4115-A6A8-AF6BDD22E1F1}" dt="2022-05-17T17:29:30.687" v="3023" actId="1076"/>
        <pc:sldMkLst>
          <pc:docMk/>
          <pc:sldMk cId="4054544744" sldId="261"/>
        </pc:sldMkLst>
        <pc:picChg chg="add mod">
          <ac:chgData name="Michell Alisson Souto Correia" userId="530d1219-0af8-47ee-b93e-49de70137260" providerId="ADAL" clId="{C2871DD7-1591-4115-A6A8-AF6BDD22E1F1}" dt="2022-05-17T17:29:30.687" v="3023" actId="1076"/>
          <ac:picMkLst>
            <pc:docMk/>
            <pc:sldMk cId="4054544744" sldId="261"/>
            <ac:picMk id="11" creationId="{E5F57DCD-ADE4-460D-84A2-CC82CF97DC43}"/>
          </ac:picMkLst>
        </pc:picChg>
        <pc:picChg chg="del">
          <ac:chgData name="Michell Alisson Souto Correia" userId="530d1219-0af8-47ee-b93e-49de70137260" providerId="ADAL" clId="{C2871DD7-1591-4115-A6A8-AF6BDD22E1F1}" dt="2022-05-17T17:29:01.405" v="3010" actId="478"/>
          <ac:picMkLst>
            <pc:docMk/>
            <pc:sldMk cId="4054544744" sldId="261"/>
            <ac:picMk id="2060" creationId="{DC14F6B6-FCA7-41F8-8ACA-E0A0867CE3D1}"/>
          </ac:picMkLst>
        </pc:picChg>
        <pc:picChg chg="add del mod">
          <ac:chgData name="Michell Alisson Souto Correia" userId="530d1219-0af8-47ee-b93e-49de70137260" providerId="ADAL" clId="{C2871DD7-1591-4115-A6A8-AF6BDD22E1F1}" dt="2022-05-17T17:29:11.404" v="3016"/>
          <ac:picMkLst>
            <pc:docMk/>
            <pc:sldMk cId="4054544744" sldId="261"/>
            <ac:picMk id="2062" creationId="{46491932-FEA2-4592-82B7-A0A2F01EFA20}"/>
          </ac:picMkLst>
        </pc:picChg>
      </pc:sldChg>
      <pc:sldChg chg="modSp">
        <pc:chgData name="Michell Alisson Souto Correia" userId="530d1219-0af8-47ee-b93e-49de70137260" providerId="ADAL" clId="{C2871DD7-1591-4115-A6A8-AF6BDD22E1F1}" dt="2022-05-18T11:04:14.376" v="3201" actId="20577"/>
        <pc:sldMkLst>
          <pc:docMk/>
          <pc:sldMk cId="396997856" sldId="262"/>
        </pc:sldMkLst>
        <pc:spChg chg="mod">
          <ac:chgData name="Michell Alisson Souto Correia" userId="530d1219-0af8-47ee-b93e-49de70137260" providerId="ADAL" clId="{C2871DD7-1591-4115-A6A8-AF6BDD22E1F1}" dt="2022-05-18T11:04:14.376" v="3201" actId="20577"/>
          <ac:spMkLst>
            <pc:docMk/>
            <pc:sldMk cId="396997856" sldId="262"/>
            <ac:spMk id="3" creationId="{8E2DF3B7-4D32-4F96-AD7E-042E25253736}"/>
          </ac:spMkLst>
        </pc:spChg>
      </pc:sldChg>
      <pc:sldChg chg="modSp">
        <pc:chgData name="Michell Alisson Souto Correia" userId="530d1219-0af8-47ee-b93e-49de70137260" providerId="ADAL" clId="{C2871DD7-1591-4115-A6A8-AF6BDD22E1F1}" dt="2022-05-18T11:08:43.424" v="3315" actId="20577"/>
        <pc:sldMkLst>
          <pc:docMk/>
          <pc:sldMk cId="3282773259" sldId="263"/>
        </pc:sldMkLst>
        <pc:spChg chg="mod">
          <ac:chgData name="Michell Alisson Souto Correia" userId="530d1219-0af8-47ee-b93e-49de70137260" providerId="ADAL" clId="{C2871DD7-1591-4115-A6A8-AF6BDD22E1F1}" dt="2022-05-18T11:08:43.424" v="3315" actId="20577"/>
          <ac:spMkLst>
            <pc:docMk/>
            <pc:sldMk cId="3282773259" sldId="263"/>
            <ac:spMk id="3" creationId="{627F80B0-DB08-40DB-865E-517E2B856526}"/>
          </ac:spMkLst>
        </pc:spChg>
      </pc:sldChg>
      <pc:sldChg chg="modSp">
        <pc:chgData name="Michell Alisson Souto Correia" userId="530d1219-0af8-47ee-b93e-49de70137260" providerId="ADAL" clId="{C2871DD7-1591-4115-A6A8-AF6BDD22E1F1}" dt="2022-05-18T11:06:51.760" v="3311" actId="20577"/>
        <pc:sldMkLst>
          <pc:docMk/>
          <pc:sldMk cId="918710113" sldId="264"/>
        </pc:sldMkLst>
        <pc:spChg chg="mod">
          <ac:chgData name="Michell Alisson Souto Correia" userId="530d1219-0af8-47ee-b93e-49de70137260" providerId="ADAL" clId="{C2871DD7-1591-4115-A6A8-AF6BDD22E1F1}" dt="2022-05-18T11:06:51.760" v="3311" actId="20577"/>
          <ac:spMkLst>
            <pc:docMk/>
            <pc:sldMk cId="918710113" sldId="264"/>
            <ac:spMk id="3" creationId="{BFFB846B-0A7A-4B33-A9BC-E7E79F2967DE}"/>
          </ac:spMkLst>
        </pc:spChg>
      </pc:sldChg>
      <pc:sldChg chg="addSp modSp">
        <pc:chgData name="Michell Alisson Souto Correia" userId="530d1219-0af8-47ee-b93e-49de70137260" providerId="ADAL" clId="{C2871DD7-1591-4115-A6A8-AF6BDD22E1F1}" dt="2022-05-17T17:07:25.027" v="2118" actId="20577"/>
        <pc:sldMkLst>
          <pc:docMk/>
          <pc:sldMk cId="2723853522" sldId="265"/>
        </pc:sldMkLst>
        <pc:spChg chg="mod">
          <ac:chgData name="Michell Alisson Souto Correia" userId="530d1219-0af8-47ee-b93e-49de70137260" providerId="ADAL" clId="{C2871DD7-1591-4115-A6A8-AF6BDD22E1F1}" dt="2022-05-17T17:07:25.027" v="2118" actId="20577"/>
          <ac:spMkLst>
            <pc:docMk/>
            <pc:sldMk cId="2723853522" sldId="265"/>
            <ac:spMk id="2" creationId="{451AB751-36C8-4502-93CF-FD98E2EC7435}"/>
          </ac:spMkLst>
        </pc:spChg>
        <pc:picChg chg="mod">
          <ac:chgData name="Michell Alisson Souto Correia" userId="530d1219-0af8-47ee-b93e-49de70137260" providerId="ADAL" clId="{C2871DD7-1591-4115-A6A8-AF6BDD22E1F1}" dt="2022-05-17T16:53:08.615" v="1999" actId="1076"/>
          <ac:picMkLst>
            <pc:docMk/>
            <pc:sldMk cId="2723853522" sldId="265"/>
            <ac:picMk id="5" creationId="{4D01A55E-C6AA-473C-9B57-E5E18900E56A}"/>
          </ac:picMkLst>
        </pc:picChg>
        <pc:picChg chg="add mod">
          <ac:chgData name="Michell Alisson Souto Correia" userId="530d1219-0af8-47ee-b93e-49de70137260" providerId="ADAL" clId="{C2871DD7-1591-4115-A6A8-AF6BDD22E1F1}" dt="2022-05-17T16:53:12.621" v="2000" actId="1076"/>
          <ac:picMkLst>
            <pc:docMk/>
            <pc:sldMk cId="2723853522" sldId="265"/>
            <ac:picMk id="8" creationId="{A317FF71-5AEA-48E8-8B03-75492BA819C7}"/>
          </ac:picMkLst>
        </pc:picChg>
      </pc:sldChg>
      <pc:sldChg chg="modSp">
        <pc:chgData name="Michell Alisson Souto Correia" userId="530d1219-0af8-47ee-b93e-49de70137260" providerId="ADAL" clId="{C2871DD7-1591-4115-A6A8-AF6BDD22E1F1}" dt="2022-05-18T11:25:23.511" v="3705" actId="113"/>
        <pc:sldMkLst>
          <pc:docMk/>
          <pc:sldMk cId="3404545381" sldId="266"/>
        </pc:sldMkLst>
        <pc:spChg chg="mod">
          <ac:chgData name="Michell Alisson Souto Correia" userId="530d1219-0af8-47ee-b93e-49de70137260" providerId="ADAL" clId="{C2871DD7-1591-4115-A6A8-AF6BDD22E1F1}" dt="2022-05-18T11:25:04.908" v="3704" actId="20577"/>
          <ac:spMkLst>
            <pc:docMk/>
            <pc:sldMk cId="3404545381" sldId="266"/>
            <ac:spMk id="2" creationId="{52CC226B-D366-4E02-849E-8370C7A50D0C}"/>
          </ac:spMkLst>
        </pc:spChg>
        <pc:spChg chg="mod">
          <ac:chgData name="Michell Alisson Souto Correia" userId="530d1219-0af8-47ee-b93e-49de70137260" providerId="ADAL" clId="{C2871DD7-1591-4115-A6A8-AF6BDD22E1F1}" dt="2022-05-18T11:25:23.511" v="3705" actId="113"/>
          <ac:spMkLst>
            <pc:docMk/>
            <pc:sldMk cId="3404545381" sldId="266"/>
            <ac:spMk id="6" creationId="{90CA1E8D-E28F-4DEA-9D92-724F1BCC3C71}"/>
          </ac:spMkLst>
        </pc:spChg>
      </pc:sldChg>
      <pc:sldChg chg="addSp delSp modSp">
        <pc:chgData name="Michell Alisson Souto Correia" userId="530d1219-0af8-47ee-b93e-49de70137260" providerId="ADAL" clId="{C2871DD7-1591-4115-A6A8-AF6BDD22E1F1}" dt="2022-05-17T17:16:52.053" v="2457" actId="1076"/>
        <pc:sldMkLst>
          <pc:docMk/>
          <pc:sldMk cId="59444918" sldId="267"/>
        </pc:sldMkLst>
        <pc:spChg chg="mod">
          <ac:chgData name="Michell Alisson Souto Correia" userId="530d1219-0af8-47ee-b93e-49de70137260" providerId="ADAL" clId="{C2871DD7-1591-4115-A6A8-AF6BDD22E1F1}" dt="2022-05-17T17:10:00.527" v="2145" actId="255"/>
          <ac:spMkLst>
            <pc:docMk/>
            <pc:sldMk cId="59444918" sldId="267"/>
            <ac:spMk id="2" creationId="{6DCB5CA8-D1AB-4CE6-9E6B-BA1203C31709}"/>
          </ac:spMkLst>
        </pc:spChg>
        <pc:spChg chg="mod">
          <ac:chgData name="Michell Alisson Souto Correia" userId="530d1219-0af8-47ee-b93e-49de70137260" providerId="ADAL" clId="{C2871DD7-1591-4115-A6A8-AF6BDD22E1F1}" dt="2022-05-17T17:15:29.654" v="2443"/>
          <ac:spMkLst>
            <pc:docMk/>
            <pc:sldMk cId="59444918" sldId="267"/>
            <ac:spMk id="3" creationId="{A72D2E39-7297-417E-B424-174FA59B6194}"/>
          </ac:spMkLst>
        </pc:spChg>
        <pc:spChg chg="add del mod">
          <ac:chgData name="Michell Alisson Souto Correia" userId="530d1219-0af8-47ee-b93e-49de70137260" providerId="ADAL" clId="{C2871DD7-1591-4115-A6A8-AF6BDD22E1F1}" dt="2022-05-17T17:16:04.028" v="2450" actId="478"/>
          <ac:spMkLst>
            <pc:docMk/>
            <pc:sldMk cId="59444918" sldId="267"/>
            <ac:spMk id="6" creationId="{055D0508-680C-4583-BDD7-4C733752CD40}"/>
          </ac:spMkLst>
        </pc:spChg>
        <pc:picChg chg="add mod">
          <ac:chgData name="Michell Alisson Souto Correia" userId="530d1219-0af8-47ee-b93e-49de70137260" providerId="ADAL" clId="{C2871DD7-1591-4115-A6A8-AF6BDD22E1F1}" dt="2022-05-17T17:16:52.053" v="2457" actId="1076"/>
          <ac:picMkLst>
            <pc:docMk/>
            <pc:sldMk cId="59444918" sldId="267"/>
            <ac:picMk id="4" creationId="{52D12FC7-66F7-43F8-A43E-F106132F3061}"/>
          </ac:picMkLst>
        </pc:picChg>
        <pc:picChg chg="add del mod">
          <ac:chgData name="Michell Alisson Souto Correia" userId="530d1219-0af8-47ee-b93e-49de70137260" providerId="ADAL" clId="{C2871DD7-1591-4115-A6A8-AF6BDD22E1F1}" dt="2022-05-17T17:16:38.022" v="2453"/>
          <ac:picMkLst>
            <pc:docMk/>
            <pc:sldMk cId="59444918" sldId="267"/>
            <ac:picMk id="5" creationId="{96227AC6-7A8B-4EA7-92C5-F1A201A8935E}"/>
          </ac:picMkLst>
        </pc:picChg>
      </pc:sldChg>
      <pc:sldChg chg="addSp delSp modSp">
        <pc:chgData name="Michell Alisson Souto Correia" userId="530d1219-0af8-47ee-b93e-49de70137260" providerId="ADAL" clId="{C2871DD7-1591-4115-A6A8-AF6BDD22E1F1}" dt="2022-05-17T16:51:08.820" v="1991" actId="20577"/>
        <pc:sldMkLst>
          <pc:docMk/>
          <pc:sldMk cId="2685920464" sldId="268"/>
        </pc:sldMkLst>
        <pc:spChg chg="mod">
          <ac:chgData name="Michell Alisson Souto Correia" userId="530d1219-0af8-47ee-b93e-49de70137260" providerId="ADAL" clId="{C2871DD7-1591-4115-A6A8-AF6BDD22E1F1}" dt="2022-05-17T16:51:08.820" v="1991" actId="20577"/>
          <ac:spMkLst>
            <pc:docMk/>
            <pc:sldMk cId="2685920464" sldId="268"/>
            <ac:spMk id="3" creationId="{E6463772-245A-47D8-867D-061F831FBC5D}"/>
          </ac:spMkLst>
        </pc:spChg>
        <pc:picChg chg="add del mod">
          <ac:chgData name="Michell Alisson Souto Correia" userId="530d1219-0af8-47ee-b93e-49de70137260" providerId="ADAL" clId="{C2871DD7-1591-4115-A6A8-AF6BDD22E1F1}" dt="2022-05-17T16:49:59.080" v="1908" actId="478"/>
          <ac:picMkLst>
            <pc:docMk/>
            <pc:sldMk cId="2685920464" sldId="268"/>
            <ac:picMk id="5" creationId="{482BC33B-3D53-41F3-A7FF-D0D03FD59A08}"/>
          </ac:picMkLst>
        </pc:picChg>
        <pc:picChg chg="add mod">
          <ac:chgData name="Michell Alisson Souto Correia" userId="530d1219-0af8-47ee-b93e-49de70137260" providerId="ADAL" clId="{C2871DD7-1591-4115-A6A8-AF6BDD22E1F1}" dt="2022-05-17T16:50:39.721" v="1912" actId="14100"/>
          <ac:picMkLst>
            <pc:docMk/>
            <pc:sldMk cId="2685920464" sldId="268"/>
            <ac:picMk id="6" creationId="{09F74CF4-1CC4-4C68-B665-5F491A042993}"/>
          </ac:picMkLst>
        </pc:picChg>
      </pc:sldChg>
      <pc:sldChg chg="addSp modSp">
        <pc:chgData name="Michell Alisson Souto Correia" userId="530d1219-0af8-47ee-b93e-49de70137260" providerId="ADAL" clId="{C2871DD7-1591-4115-A6A8-AF6BDD22E1F1}" dt="2022-05-17T16:42:48.096" v="1096" actId="5793"/>
        <pc:sldMkLst>
          <pc:docMk/>
          <pc:sldMk cId="1999317574" sldId="269"/>
        </pc:sldMkLst>
        <pc:spChg chg="mod">
          <ac:chgData name="Michell Alisson Souto Correia" userId="530d1219-0af8-47ee-b93e-49de70137260" providerId="ADAL" clId="{C2871DD7-1591-4115-A6A8-AF6BDD22E1F1}" dt="2022-05-17T16:42:48.096" v="1096" actId="5793"/>
          <ac:spMkLst>
            <pc:docMk/>
            <pc:sldMk cId="1999317574" sldId="269"/>
            <ac:spMk id="3" creationId="{B3A5A9FD-8C41-4FD2-8EBF-0555CE49DF57}"/>
          </ac:spMkLst>
        </pc:spChg>
        <pc:picChg chg="add mod">
          <ac:chgData name="Michell Alisson Souto Correia" userId="530d1219-0af8-47ee-b93e-49de70137260" providerId="ADAL" clId="{C2871DD7-1591-4115-A6A8-AF6BDD22E1F1}" dt="2022-05-17T16:37:55.154" v="772" actId="1076"/>
          <ac:picMkLst>
            <pc:docMk/>
            <pc:sldMk cId="1999317574" sldId="269"/>
            <ac:picMk id="4" creationId="{6F55E8E0-61B9-4B83-8FAE-5C33D41E8075}"/>
          </ac:picMkLst>
        </pc:picChg>
      </pc:sldChg>
      <pc:sldChg chg="addSp modSp">
        <pc:chgData name="Michell Alisson Souto Correia" userId="530d1219-0af8-47ee-b93e-49de70137260" providerId="ADAL" clId="{C2871DD7-1591-4115-A6A8-AF6BDD22E1F1}" dt="2022-05-18T11:30:11.793" v="3834" actId="20577"/>
        <pc:sldMkLst>
          <pc:docMk/>
          <pc:sldMk cId="1946799726" sldId="270"/>
        </pc:sldMkLst>
        <pc:spChg chg="mod">
          <ac:chgData name="Michell Alisson Souto Correia" userId="530d1219-0af8-47ee-b93e-49de70137260" providerId="ADAL" clId="{C2871DD7-1591-4115-A6A8-AF6BDD22E1F1}" dt="2022-05-18T11:30:11.793" v="3834" actId="20577"/>
          <ac:spMkLst>
            <pc:docMk/>
            <pc:sldMk cId="1946799726" sldId="270"/>
            <ac:spMk id="3" creationId="{39FB2451-80C3-481B-AD34-27CE8EADEF19}"/>
          </ac:spMkLst>
        </pc:spChg>
        <pc:picChg chg="add">
          <ac:chgData name="Michell Alisson Souto Correia" userId="530d1219-0af8-47ee-b93e-49de70137260" providerId="ADAL" clId="{C2871DD7-1591-4115-A6A8-AF6BDD22E1F1}" dt="2022-05-17T16:43:57.871" v="1097"/>
          <ac:picMkLst>
            <pc:docMk/>
            <pc:sldMk cId="1946799726" sldId="270"/>
            <ac:picMk id="4" creationId="{BD13D014-7397-4F34-A5A4-2400D009BC37}"/>
          </ac:picMkLst>
        </pc:picChg>
      </pc:sldChg>
      <pc:sldChg chg="addSp modSp add">
        <pc:chgData name="Michell Alisson Souto Correia" userId="530d1219-0af8-47ee-b93e-49de70137260" providerId="ADAL" clId="{C2871DD7-1591-4115-A6A8-AF6BDD22E1F1}" dt="2022-05-18T11:18:42.781" v="3698" actId="20577"/>
        <pc:sldMkLst>
          <pc:docMk/>
          <pc:sldMk cId="1534575486" sldId="271"/>
        </pc:sldMkLst>
        <pc:spChg chg="mod">
          <ac:chgData name="Michell Alisson Souto Correia" userId="530d1219-0af8-47ee-b93e-49de70137260" providerId="ADAL" clId="{C2871DD7-1591-4115-A6A8-AF6BDD22E1F1}" dt="2022-05-18T11:18:42.781" v="3698" actId="20577"/>
          <ac:spMkLst>
            <pc:docMk/>
            <pc:sldMk cId="1534575486" sldId="271"/>
            <ac:spMk id="2" creationId="{2A2ADA5A-1F0B-4F0D-AC2A-69498CE9F9C0}"/>
          </ac:spMkLst>
        </pc:spChg>
        <pc:spChg chg="mod">
          <ac:chgData name="Michell Alisson Souto Correia" userId="530d1219-0af8-47ee-b93e-49de70137260" providerId="ADAL" clId="{C2871DD7-1591-4115-A6A8-AF6BDD22E1F1}" dt="2022-05-18T11:17:54.521" v="3690" actId="20577"/>
          <ac:spMkLst>
            <pc:docMk/>
            <pc:sldMk cId="1534575486" sldId="271"/>
            <ac:spMk id="3" creationId="{C986D8AF-A38C-484B-A63D-9A5FA38D951C}"/>
          </ac:spMkLst>
        </pc:spChg>
        <pc:picChg chg="add mod">
          <ac:chgData name="Michell Alisson Souto Correia" userId="530d1219-0af8-47ee-b93e-49de70137260" providerId="ADAL" clId="{C2871DD7-1591-4115-A6A8-AF6BDD22E1F1}" dt="2022-05-17T17:09:18.573" v="2144" actId="1076"/>
          <ac:picMkLst>
            <pc:docMk/>
            <pc:sldMk cId="1534575486" sldId="271"/>
            <ac:picMk id="4" creationId="{4828AECC-7EBE-48D9-97F3-76C525329F91}"/>
          </ac:picMkLst>
        </pc:picChg>
      </pc:sldChg>
      <pc:sldChg chg="addSp delSp modSp add">
        <pc:chgData name="Michell Alisson Souto Correia" userId="530d1219-0af8-47ee-b93e-49de70137260" providerId="ADAL" clId="{C2871DD7-1591-4115-A6A8-AF6BDD22E1F1}" dt="2022-05-18T11:27:22.341" v="3730" actId="20577"/>
        <pc:sldMkLst>
          <pc:docMk/>
          <pc:sldMk cId="3687056454" sldId="272"/>
        </pc:sldMkLst>
        <pc:spChg chg="mod">
          <ac:chgData name="Michell Alisson Souto Correia" userId="530d1219-0af8-47ee-b93e-49de70137260" providerId="ADAL" clId="{C2871DD7-1591-4115-A6A8-AF6BDD22E1F1}" dt="2022-05-17T17:16:58.773" v="2458"/>
          <ac:spMkLst>
            <pc:docMk/>
            <pc:sldMk cId="3687056454" sldId="272"/>
            <ac:spMk id="2" creationId="{AC71046C-B79D-48FE-8137-A4C7146DE21F}"/>
          </ac:spMkLst>
        </pc:spChg>
        <pc:spChg chg="del">
          <ac:chgData name="Michell Alisson Souto Correia" userId="530d1219-0af8-47ee-b93e-49de70137260" providerId="ADAL" clId="{C2871DD7-1591-4115-A6A8-AF6BDD22E1F1}" dt="2022-05-17T17:16:39.475" v="2454"/>
          <ac:spMkLst>
            <pc:docMk/>
            <pc:sldMk cId="3687056454" sldId="272"/>
            <ac:spMk id="3" creationId="{095A2038-3E7A-4EE9-8188-FE9C845745C9}"/>
          </ac:spMkLst>
        </pc:spChg>
        <pc:spChg chg="add mod">
          <ac:chgData name="Michell Alisson Souto Correia" userId="530d1219-0af8-47ee-b93e-49de70137260" providerId="ADAL" clId="{C2871DD7-1591-4115-A6A8-AF6BDD22E1F1}" dt="2022-05-18T11:27:22.341" v="3730" actId="20577"/>
          <ac:spMkLst>
            <pc:docMk/>
            <pc:sldMk cId="3687056454" sldId="272"/>
            <ac:spMk id="5" creationId="{A6729874-F4B4-413D-A40B-F7C0C173EA79}"/>
          </ac:spMkLst>
        </pc:spChg>
        <pc:picChg chg="add mod">
          <ac:chgData name="Michell Alisson Souto Correia" userId="530d1219-0af8-47ee-b93e-49de70137260" providerId="ADAL" clId="{C2871DD7-1591-4115-A6A8-AF6BDD22E1F1}" dt="2022-05-17T17:16:44.819" v="2456" actId="14100"/>
          <ac:picMkLst>
            <pc:docMk/>
            <pc:sldMk cId="3687056454" sldId="272"/>
            <ac:picMk id="4" creationId="{E1CBAADD-4F24-499A-84E4-0DCE187CB5FE}"/>
          </ac:picMkLst>
        </pc:picChg>
      </pc:sldChg>
      <pc:sldChg chg="modSp add">
        <pc:chgData name="Michell Alisson Souto Correia" userId="530d1219-0af8-47ee-b93e-49de70137260" providerId="ADAL" clId="{C2871DD7-1591-4115-A6A8-AF6BDD22E1F1}" dt="2022-05-18T11:13:13.215" v="3598" actId="20577"/>
        <pc:sldMkLst>
          <pc:docMk/>
          <pc:sldMk cId="1709606409" sldId="273"/>
        </pc:sldMkLst>
        <pc:spChg chg="mod">
          <ac:chgData name="Michell Alisson Souto Correia" userId="530d1219-0af8-47ee-b93e-49de70137260" providerId="ADAL" clId="{C2871DD7-1591-4115-A6A8-AF6BDD22E1F1}" dt="2022-05-18T11:13:13.215" v="3598" actId="20577"/>
          <ac:spMkLst>
            <pc:docMk/>
            <pc:sldMk cId="1709606409" sldId="273"/>
            <ac:spMk id="3" creationId="{627F80B0-DB08-40DB-865E-517E2B856526}"/>
          </ac:spMkLst>
        </pc:spChg>
      </pc:sldChg>
      <pc:sldChg chg="addSp delSp modSp add">
        <pc:chgData name="Michell Alisson Souto Correia" userId="530d1219-0af8-47ee-b93e-49de70137260" providerId="ADAL" clId="{C2871DD7-1591-4115-A6A8-AF6BDD22E1F1}" dt="2022-05-18T12:29:26.209" v="4460" actId="123"/>
        <pc:sldMkLst>
          <pc:docMk/>
          <pc:sldMk cId="1670117045" sldId="274"/>
        </pc:sldMkLst>
        <pc:spChg chg="mod">
          <ac:chgData name="Michell Alisson Souto Correia" userId="530d1219-0af8-47ee-b93e-49de70137260" providerId="ADAL" clId="{C2871DD7-1591-4115-A6A8-AF6BDD22E1F1}" dt="2022-05-18T12:08:13.983" v="3850" actId="20577"/>
          <ac:spMkLst>
            <pc:docMk/>
            <pc:sldMk cId="1670117045" sldId="274"/>
            <ac:spMk id="2" creationId="{69E3FD43-91F5-449C-BBFA-E378B09600C6}"/>
          </ac:spMkLst>
        </pc:spChg>
        <pc:spChg chg="mod">
          <ac:chgData name="Michell Alisson Souto Correia" userId="530d1219-0af8-47ee-b93e-49de70137260" providerId="ADAL" clId="{C2871DD7-1591-4115-A6A8-AF6BDD22E1F1}" dt="2022-05-18T12:29:26.209" v="4460" actId="123"/>
          <ac:spMkLst>
            <pc:docMk/>
            <pc:sldMk cId="1670117045" sldId="274"/>
            <ac:spMk id="3" creationId="{0E23806C-1483-4A63-825B-83B1125F0B0C}"/>
          </ac:spMkLst>
        </pc:spChg>
        <pc:picChg chg="add mod">
          <ac:chgData name="Michell Alisson Souto Correia" userId="530d1219-0af8-47ee-b93e-49de70137260" providerId="ADAL" clId="{C2871DD7-1591-4115-A6A8-AF6BDD22E1F1}" dt="2022-05-18T12:28:14.416" v="4453" actId="1076"/>
          <ac:picMkLst>
            <pc:docMk/>
            <pc:sldMk cId="1670117045" sldId="274"/>
            <ac:picMk id="1026" creationId="{6CCA7F86-624E-48DA-9EFF-DC398BC7C7CB}"/>
          </ac:picMkLst>
        </pc:picChg>
        <pc:picChg chg="add del mod">
          <ac:chgData name="Michell Alisson Souto Correia" userId="530d1219-0af8-47ee-b93e-49de70137260" providerId="ADAL" clId="{C2871DD7-1591-4115-A6A8-AF6BDD22E1F1}" dt="2022-05-18T12:26:56.020" v="4435" actId="478"/>
          <ac:picMkLst>
            <pc:docMk/>
            <pc:sldMk cId="1670117045" sldId="274"/>
            <ac:picMk id="1028" creationId="{3AEFB0FC-4B1D-4337-BF1A-CC274CB77FD4}"/>
          </ac:picMkLst>
        </pc:picChg>
        <pc:picChg chg="add del">
          <ac:chgData name="Michell Alisson Souto Correia" userId="530d1219-0af8-47ee-b93e-49de70137260" providerId="ADAL" clId="{C2871DD7-1591-4115-A6A8-AF6BDD22E1F1}" dt="2022-05-18T12:26:56.020" v="4435" actId="478"/>
          <ac:picMkLst>
            <pc:docMk/>
            <pc:sldMk cId="1670117045" sldId="274"/>
            <ac:picMk id="1030" creationId="{7016987A-9C67-4039-968A-DF142A31F826}"/>
          </ac:picMkLst>
        </pc:picChg>
        <pc:picChg chg="add mod">
          <ac:chgData name="Michell Alisson Souto Correia" userId="530d1219-0af8-47ee-b93e-49de70137260" providerId="ADAL" clId="{C2871DD7-1591-4115-A6A8-AF6BDD22E1F1}" dt="2022-05-18T12:27:16.594" v="4445" actId="1076"/>
          <ac:picMkLst>
            <pc:docMk/>
            <pc:sldMk cId="1670117045" sldId="274"/>
            <ac:picMk id="1032" creationId="{462CA16A-3591-4C76-B40D-A0E741D5A937}"/>
          </ac:picMkLst>
        </pc:picChg>
        <pc:picChg chg="add mod">
          <ac:chgData name="Michell Alisson Souto Correia" userId="530d1219-0af8-47ee-b93e-49de70137260" providerId="ADAL" clId="{C2871DD7-1591-4115-A6A8-AF6BDD22E1F1}" dt="2022-05-18T12:28:35.443" v="4459" actId="1076"/>
          <ac:picMkLst>
            <pc:docMk/>
            <pc:sldMk cId="1670117045" sldId="274"/>
            <ac:picMk id="1034" creationId="{F7BF10AD-2143-45B1-BA11-B6D9282B0F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2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8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6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3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1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1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8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0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5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FFD585-73AF-41C4-A63B-A10B71F3259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1E8EE-8377-4B5D-8789-317767526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5E16-C79C-41BF-886A-DBC39616A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Quotation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68759-635F-4BF6-A332-2B4E2D38A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 Correia</a:t>
            </a:r>
          </a:p>
        </p:txBody>
      </p:sp>
    </p:spTree>
    <p:extLst>
      <p:ext uri="{BB962C8B-B14F-4D97-AF65-F5344CB8AC3E}">
        <p14:creationId xmlns:p14="http://schemas.microsoft.com/office/powerpoint/2010/main" val="66434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B511-0F6B-4881-B106-32BE9B02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pic>
        <p:nvPicPr>
          <p:cNvPr id="3078" name="Picture 6" descr="Features Icon #210482 - Free Icons Library">
            <a:extLst>
              <a:ext uri="{FF2B5EF4-FFF2-40B4-BE49-F238E27FC236}">
                <a16:creationId xmlns:a16="http://schemas.microsoft.com/office/drawing/2014/main" id="{B5792859-E979-4108-BF11-73D946C5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789768"/>
            <a:ext cx="25336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E99935-359B-4878-BB10-4AF5D6462CA7}"/>
              </a:ext>
            </a:extLst>
          </p:cNvPr>
          <p:cNvSpPr txBox="1"/>
          <p:nvPr/>
        </p:nvSpPr>
        <p:spPr>
          <a:xfrm>
            <a:off x="5302307" y="5442747"/>
            <a:ext cx="164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Quotation-Management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8861-2F4D-403A-9232-A4FC4E71BCC2}"/>
              </a:ext>
            </a:extLst>
          </p:cNvPr>
          <p:cNvSpPr txBox="1"/>
          <p:nvPr/>
        </p:nvSpPr>
        <p:spPr>
          <a:xfrm>
            <a:off x="8696269" y="474249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Stock-Manager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D7876-D7EF-4378-AAA9-9E838C77DBAA}"/>
              </a:ext>
            </a:extLst>
          </p:cNvPr>
          <p:cNvCxnSpPr>
            <a:cxnSpLocks/>
          </p:cNvCxnSpPr>
          <p:nvPr/>
        </p:nvCxnSpPr>
        <p:spPr>
          <a:xfrm>
            <a:off x="4016375" y="4074952"/>
            <a:ext cx="4731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6" descr="Container Icon #203386 - Free Icons Library">
            <a:extLst>
              <a:ext uri="{FF2B5EF4-FFF2-40B4-BE49-F238E27FC236}">
                <a16:creationId xmlns:a16="http://schemas.microsoft.com/office/drawing/2014/main" id="{35FB0025-1119-457E-A5AE-4625A525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43" y="3033551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ontainer Icon #203386 - Free Icons Library">
            <a:extLst>
              <a:ext uri="{FF2B5EF4-FFF2-40B4-BE49-F238E27FC236}">
                <a16:creationId xmlns:a16="http://schemas.microsoft.com/office/drawing/2014/main" id="{C4BBB2D2-A6B0-4739-8BBD-3F6887AD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758" y="3033551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A4A21-711E-49C8-8199-321880BD84A7}"/>
              </a:ext>
            </a:extLst>
          </p:cNvPr>
          <p:cNvCxnSpPr>
            <a:cxnSpLocks/>
          </p:cNvCxnSpPr>
          <p:nvPr/>
        </p:nvCxnSpPr>
        <p:spPr>
          <a:xfrm flipH="1">
            <a:off x="4011756" y="4332818"/>
            <a:ext cx="4316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85B71F-75F2-48B7-B7F4-3D4F1047A8AD}"/>
              </a:ext>
            </a:extLst>
          </p:cNvPr>
          <p:cNvCxnSpPr>
            <a:cxnSpLocks/>
          </p:cNvCxnSpPr>
          <p:nvPr/>
        </p:nvCxnSpPr>
        <p:spPr>
          <a:xfrm>
            <a:off x="7648575" y="4074952"/>
            <a:ext cx="4731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19F6E3-A080-47D7-93BE-F846B248A124}"/>
              </a:ext>
            </a:extLst>
          </p:cNvPr>
          <p:cNvCxnSpPr>
            <a:cxnSpLocks/>
          </p:cNvCxnSpPr>
          <p:nvPr/>
        </p:nvCxnSpPr>
        <p:spPr>
          <a:xfrm flipH="1">
            <a:off x="7643956" y="4332818"/>
            <a:ext cx="4316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9D5E7C-5025-4CC1-BD5A-415F18462A74}"/>
              </a:ext>
            </a:extLst>
          </p:cNvPr>
          <p:cNvSpPr txBox="1"/>
          <p:nvPr/>
        </p:nvSpPr>
        <p:spPr>
          <a:xfrm>
            <a:off x="2587307" y="4735350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MySQL8</a:t>
            </a:r>
          </a:p>
        </p:txBody>
      </p:sp>
    </p:spTree>
    <p:extLst>
      <p:ext uri="{BB962C8B-B14F-4D97-AF65-F5344CB8AC3E}">
        <p14:creationId xmlns:p14="http://schemas.microsoft.com/office/powerpoint/2010/main" val="158296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B751-36C8-4502-93CF-FD98E2EC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57F1-A4A6-4C26-88CD-AEAE0BC5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00597" cy="331893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That functionality is triggered trough the “/stock” GET method, it uses the WebClientApi class to send the request to the consumed API and get its response.</a:t>
            </a:r>
          </a:p>
          <a:p>
            <a:pPr algn="just"/>
            <a:r>
              <a:rPr lang="en-US" sz="1600" dirty="0"/>
              <a:t>The response is stored in cache, labeled “listOfStocks” and will be used when the method is called, that will happen until the cache is wiped for any reason.</a:t>
            </a:r>
          </a:p>
          <a:p>
            <a:pPr algn="just"/>
            <a:r>
              <a:rPr lang="en-US" sz="1600" dirty="0"/>
              <a:t>The method will display a information on the console to inform that the information is now in cache.</a:t>
            </a:r>
          </a:p>
          <a:p>
            <a:pPr algn="just"/>
            <a:r>
              <a:rPr lang="en-US" sz="1600" dirty="0"/>
              <a:t>An code 200:ok status will be returned along with the response’s body.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A55E-C6AA-473C-9B57-E5E18900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4039232"/>
            <a:ext cx="3212024" cy="183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E9EB0-1E9C-4B75-91B1-18E80D4A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56932"/>
            <a:ext cx="4664284" cy="1176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7E364-69CB-4145-90EF-84A526BAD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24" y="4101021"/>
            <a:ext cx="624401" cy="230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7FF71-5AEA-48E8-8B03-75492BA81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2" y="3729996"/>
            <a:ext cx="4368798" cy="2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DA5A-1F0B-4F0D-AC2A-69498CE9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Stock Quotations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D8AF-A38C-484B-A63D-9A5FA38D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00597" cy="331893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That functionality is triggered trough the “/quotation” GET method. It retrieves information from the mysql8 container (db container).</a:t>
            </a:r>
          </a:p>
          <a:p>
            <a:r>
              <a:rPr lang="en-US" sz="1600" dirty="0"/>
              <a:t>It returns a list with all the quotations and all their respective quotes. </a:t>
            </a:r>
          </a:p>
          <a:p>
            <a:r>
              <a:rPr lang="en-US" sz="1600" dirty="0"/>
              <a:t>The quotes are shown sorting by date, where the most recent dates are on top.</a:t>
            </a:r>
          </a:p>
          <a:p>
            <a:r>
              <a:rPr lang="en-US" sz="1600" dirty="0"/>
              <a:t>That response is passed using a QuotationDTO, and the “quotes” field is a Map&lt;LocalDate, String&gt;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8AECC-7EBE-48D9-97F3-76C52532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3705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226B-D366-4E02-849E-8370C7A5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Stock Quotation by stockId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A1E8D-E28F-4DEA-9D92-724F1BCC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00597" cy="331893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Request GET localhost:8081/quotation/{</a:t>
            </a:r>
            <a:r>
              <a:rPr lang="en-US" sz="1600" b="1" dirty="0"/>
              <a:t>stockId</a:t>
            </a:r>
            <a:r>
              <a:rPr lang="en-US" sz="1600" dirty="0"/>
              <a:t>}</a:t>
            </a:r>
          </a:p>
          <a:p>
            <a:r>
              <a:rPr lang="en-US" sz="1600" dirty="0"/>
              <a:t>If the “stockId” belongs to any existent Quotation, it will retrieve it from the consumed API and return it inside an 200:ok code response.</a:t>
            </a:r>
          </a:p>
          <a:p>
            <a:r>
              <a:rPr lang="en-US" sz="1600" dirty="0"/>
              <a:t>If there is no Quotation with requested stockId, then it will return a 404:not found response with an empty body.</a:t>
            </a:r>
          </a:p>
          <a:p>
            <a:r>
              <a:rPr lang="en-US" sz="1600" dirty="0"/>
              <a:t>The stockId passed on the uri doesn’t mind with case sensitive, it works with any variation of upper or lower case. </a:t>
            </a:r>
          </a:p>
          <a:p>
            <a:r>
              <a:rPr lang="en-US" sz="1600" dirty="0"/>
              <a:t>The dates “key” will be shown starting with the most recent on the top.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D9F7E-FA11-456D-A4C6-423AAA48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28912"/>
            <a:ext cx="3228508" cy="458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C244D2-FA1D-47A8-8A6D-1D12147D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429000"/>
            <a:ext cx="4546600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B4794-DA66-49C3-9326-2934E2B42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7" y="3429000"/>
            <a:ext cx="523873" cy="2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4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46C-B79D-48FE-8137-A4C7146D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Stock Quote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BAADD-4F24-499A-84E4-0DCE187CB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62224"/>
            <a:ext cx="5170383" cy="2606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729874-F4B4-413D-A40B-F7C0C173EA79}"/>
              </a:ext>
            </a:extLst>
          </p:cNvPr>
          <p:cNvSpPr txBox="1">
            <a:spLocks/>
          </p:cNvSpPr>
          <p:nvPr/>
        </p:nvSpPr>
        <p:spPr>
          <a:xfrm>
            <a:off x="7105652" y="2556932"/>
            <a:ext cx="379094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Request POST “/quotation” with a JSON body following the example</a:t>
            </a:r>
          </a:p>
          <a:p>
            <a:pPr algn="just"/>
            <a:r>
              <a:rPr lang="en-US" sz="1600" dirty="0"/>
              <a:t>Id cannot be different from UUID pattern, cannot be in use and cannot be null.</a:t>
            </a:r>
          </a:p>
          <a:p>
            <a:pPr algn="just"/>
            <a:r>
              <a:rPr lang="en-US" sz="1600" dirty="0"/>
              <a:t>stockId must be present on the Stock-Manager API, and cannot be in use, null or empty.</a:t>
            </a:r>
          </a:p>
          <a:p>
            <a:pPr algn="just"/>
            <a:r>
              <a:rPr lang="en-US" sz="1600" dirty="0"/>
              <a:t>stockId is not case sensitive, it will be trimmed and toLowerCased to follow the pattern of the other stocks.</a:t>
            </a:r>
          </a:p>
          <a:p>
            <a:pPr algn="just"/>
            <a:r>
              <a:rPr lang="en-US" sz="1600" dirty="0"/>
              <a:t>All data will be persisted on the mysql8 (database) container.</a:t>
            </a:r>
          </a:p>
        </p:txBody>
      </p:sp>
    </p:spTree>
    <p:extLst>
      <p:ext uri="{BB962C8B-B14F-4D97-AF65-F5344CB8AC3E}">
        <p14:creationId xmlns:p14="http://schemas.microsoft.com/office/powerpoint/2010/main" val="368705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CA8-D1AB-4CE6-9E6B-BA1203C3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Create a Stock Quote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2E39-7297-417E-B424-174FA59B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652" y="2556932"/>
            <a:ext cx="3790944" cy="3318936"/>
          </a:xfrm>
        </p:spPr>
        <p:txBody>
          <a:bodyPr>
            <a:normAutofit/>
          </a:bodyPr>
          <a:lstStyle/>
          <a:p>
            <a:r>
              <a:rPr lang="en-US" sz="1600" dirty="0"/>
              <a:t>Doing a POST /quotation, many verifications are made:</a:t>
            </a:r>
          </a:p>
          <a:p>
            <a:r>
              <a:rPr lang="en-US" sz="1600" dirty="0"/>
              <a:t>It is verified if the quotation already exists, searching for quotation id AND stockId at the same time.</a:t>
            </a:r>
          </a:p>
          <a:p>
            <a:r>
              <a:rPr lang="en-US" sz="1600" dirty="0"/>
              <a:t>If the quotation already exists, the quotes are inserted/overridden.</a:t>
            </a:r>
          </a:p>
          <a:p>
            <a:r>
              <a:rPr lang="en-US" sz="1600" dirty="0"/>
              <a:t>If the quotation does not exist, it is checked if it can be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2FC7-66F7-43F8-A43E-F106132F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5143498" cy="19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F8AF-0951-4313-B90C-873358A2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Stock 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9FD-8C41-4FD2-8EBF-0555CE49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56932"/>
            <a:ext cx="4825999" cy="3318936"/>
          </a:xfrm>
        </p:spPr>
        <p:txBody>
          <a:bodyPr/>
          <a:lstStyle/>
          <a:p>
            <a:pPr algn="just"/>
            <a:r>
              <a:rPr lang="en-US" sz="1600" dirty="0"/>
              <a:t>The quotation is valid for creation when: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His stockId isn’t in use yet, not empty and not null.</a:t>
            </a:r>
          </a:p>
          <a:p>
            <a:pPr algn="just"/>
            <a:r>
              <a:rPr lang="en-US" sz="1600" dirty="0"/>
              <a:t>His quotation id isn’t in use yet, not empty and not null.</a:t>
            </a:r>
          </a:p>
          <a:p>
            <a:pPr algn="just"/>
            <a:r>
              <a:rPr lang="en-US" sz="1600" dirty="0"/>
              <a:t>StockId MUST exist inside the stock-manager API.</a:t>
            </a:r>
          </a:p>
          <a:p>
            <a:pPr algn="just"/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E8E0-61B9-4B83-8FAE-5C33D41E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4657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5C06-EA97-419E-A527-58C268B4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Stock 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2451-80C3-481B-AD34-27CE8EAD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651" y="2556932"/>
            <a:ext cx="3790945" cy="3318936"/>
          </a:xfrm>
        </p:spPr>
        <p:txBody>
          <a:bodyPr>
            <a:normAutofit/>
          </a:bodyPr>
          <a:lstStyle/>
          <a:p>
            <a:r>
              <a:rPr lang="en-US" sz="1600" dirty="0"/>
              <a:t>If the quotation already exists, the quotes will be added/overridden, and it will return a code 200 OK with the body</a:t>
            </a:r>
          </a:p>
          <a:p>
            <a:r>
              <a:rPr lang="en-US" sz="1600" dirty="0"/>
              <a:t>If the quotation doesn’t exist, but it can be created, both the quotation and its quotes will be created, and it will return a code 201:created along with the body</a:t>
            </a:r>
          </a:p>
          <a:p>
            <a:r>
              <a:rPr lang="en-US" sz="1600" dirty="0"/>
              <a:t>Otherwise, it will return 404:not found, due to not being able to find an existing quotation id, or StockId with discrepant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88C6D-0F16-4C77-AD0B-EB2F6DD8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2556932"/>
            <a:ext cx="5758450" cy="20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F651-B902-412D-9CB7-2AC61AB6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3772-245A-47D8-867D-061F831F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005" y="2556932"/>
            <a:ext cx="3865592" cy="3318936"/>
          </a:xfrm>
        </p:spPr>
        <p:txBody>
          <a:bodyPr>
            <a:normAutofit/>
          </a:bodyPr>
          <a:lstStyle/>
          <a:p>
            <a:r>
              <a:rPr lang="en-US" sz="1600" dirty="0"/>
              <a:t>Every time a new Stock is added inside the stock-manager API, it will send a notification to our main application trough a DELETE “/stockcache”</a:t>
            </a:r>
          </a:p>
          <a:p>
            <a:r>
              <a:rPr lang="en-US" sz="1600" dirty="0"/>
              <a:t>Inside a controller, we have a method listening that request, ang it is configured to wipe all data from our “listOfStocks” cache.</a:t>
            </a:r>
          </a:p>
          <a:p>
            <a:r>
              <a:rPr lang="en-US" sz="1600" dirty="0"/>
              <a:t>It will also display on console that the operation was executed.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DB66D-6B6C-4FF2-8558-E36C3B81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4438603" cy="87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F632F-5B60-48AE-909B-D1B87574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530929"/>
            <a:ext cx="5552956" cy="1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FD43-91F5-449C-BBFA-E378B096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806C-1483-4A63-825B-83B1125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992" y="2556932"/>
            <a:ext cx="4110606" cy="3318936"/>
          </a:xfrm>
        </p:spPr>
        <p:txBody>
          <a:bodyPr/>
          <a:lstStyle/>
          <a:p>
            <a:pPr algn="just"/>
            <a:r>
              <a:rPr lang="en-US" sz="1600" dirty="0"/>
              <a:t>Every service class and controller class was tested (unit test) to verify if the methods are doing their work properly.</a:t>
            </a:r>
          </a:p>
          <a:p>
            <a:pPr algn="just"/>
            <a:r>
              <a:rPr lang="en-US" sz="1600" dirty="0"/>
              <a:t>The methods who should only call a repository method were tested by simply verifying if the call was made.</a:t>
            </a:r>
          </a:p>
          <a:p>
            <a:pPr algn="just"/>
            <a:r>
              <a:rPr lang="en-US" sz="1600" dirty="0"/>
              <a:t>QuotationController class and QuotationService class is where most of the business logic is, so they were tested a bit more carefully.</a:t>
            </a:r>
          </a:p>
          <a:p>
            <a:endParaRPr lang="en-US" sz="1600" dirty="0"/>
          </a:p>
        </p:txBody>
      </p:sp>
      <p:pic>
        <p:nvPicPr>
          <p:cNvPr id="1026" name="Picture 2" descr="8 Crash test dummies ideas | crash test dummies, dummy, crash">
            <a:extLst>
              <a:ext uri="{FF2B5EF4-FFF2-40B4-BE49-F238E27FC236}">
                <a16:creationId xmlns:a16="http://schemas.microsoft.com/office/drawing/2014/main" id="{6CCA7F86-624E-48DA-9EFF-DC398BC7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48" y="3371852"/>
            <a:ext cx="12668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me thrower - Free miscellaneous icons">
            <a:extLst>
              <a:ext uri="{FF2B5EF4-FFF2-40B4-BE49-F238E27FC236}">
                <a16:creationId xmlns:a16="http://schemas.microsoft.com/office/drawing/2014/main" id="{462CA16A-3591-4C76-B40D-A0E741D5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14" y="3564466"/>
            <a:ext cx="1303867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itspoe on Twitter: &quot;Couldn't resist the #pixel_dailies #fire theme. Wish I  had time to animate this #flamethrower #flame. #pixelart @Pixel_Dailies  https://t.co/sn5e0zblwr&quot; / Twitter">
            <a:extLst>
              <a:ext uri="{FF2B5EF4-FFF2-40B4-BE49-F238E27FC236}">
                <a16:creationId xmlns:a16="http://schemas.microsoft.com/office/drawing/2014/main" id="{F7BF10AD-2143-45B1-BA11-B6D9282B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81" y="3666609"/>
            <a:ext cx="1942067" cy="14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1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86529-7D6A-433D-BD0B-25805E10BCC2}"/>
              </a:ext>
            </a:extLst>
          </p:cNvPr>
          <p:cNvSpPr txBox="1"/>
          <p:nvPr/>
        </p:nvSpPr>
        <p:spPr>
          <a:xfrm>
            <a:off x="3127024" y="4909347"/>
            <a:ext cx="164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Quotation-Management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B6D9A-B826-4D4A-9198-F826548B6E61}"/>
              </a:ext>
            </a:extLst>
          </p:cNvPr>
          <p:cNvSpPr txBox="1"/>
          <p:nvPr/>
        </p:nvSpPr>
        <p:spPr>
          <a:xfrm>
            <a:off x="7694113" y="490934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Stock-Manager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9E88D-C482-4514-B288-618B07F4EE7F}"/>
              </a:ext>
            </a:extLst>
          </p:cNvPr>
          <p:cNvCxnSpPr/>
          <p:nvPr/>
        </p:nvCxnSpPr>
        <p:spPr>
          <a:xfrm>
            <a:off x="5139654" y="4074952"/>
            <a:ext cx="191268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F8273C-54ED-4A37-8EA9-3C1587C20FA7}"/>
              </a:ext>
            </a:extLst>
          </p:cNvPr>
          <p:cNvSpPr txBox="1"/>
          <p:nvPr/>
        </p:nvSpPr>
        <p:spPr>
          <a:xfrm>
            <a:off x="1385581" y="1540470"/>
            <a:ext cx="942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Interactions</a:t>
            </a:r>
          </a:p>
        </p:txBody>
      </p:sp>
      <p:pic>
        <p:nvPicPr>
          <p:cNvPr id="1030" name="Picture 6" descr="Container Icon #203386 - Free Icons Library">
            <a:extLst>
              <a:ext uri="{FF2B5EF4-FFF2-40B4-BE49-F238E27FC236}">
                <a16:creationId xmlns:a16="http://schemas.microsoft.com/office/drawing/2014/main" id="{8689BF29-BF33-4B10-9D69-F303C15A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96" y="3224052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ntainer Icon #203386 - Free Icons Library">
            <a:extLst>
              <a:ext uri="{FF2B5EF4-FFF2-40B4-BE49-F238E27FC236}">
                <a16:creationId xmlns:a16="http://schemas.microsoft.com/office/drawing/2014/main" id="{ADFB0D84-2E05-4428-9684-C81A5E81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00" y="3224051"/>
            <a:ext cx="1701799" cy="17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B4CFF8-83E0-4654-AD87-F65663DA2E0F}"/>
              </a:ext>
            </a:extLst>
          </p:cNvPr>
          <p:cNvCxnSpPr>
            <a:cxnSpLocks/>
          </p:cNvCxnSpPr>
          <p:nvPr/>
        </p:nvCxnSpPr>
        <p:spPr>
          <a:xfrm flipH="1">
            <a:off x="5139654" y="4468652"/>
            <a:ext cx="191268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9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46CC-B331-4461-A50F-71C91952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0285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3B6-5E54-4599-8942-73A2245B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into Stock-Manager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69E7-8607-439A-BF9F-1CA6668D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308" y="2669884"/>
            <a:ext cx="3816290" cy="3412134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On startup, the application will register itself into Stock-Manager API to be able to receive notifications from it. </a:t>
            </a:r>
          </a:p>
          <a:p>
            <a:pPr algn="just"/>
            <a:r>
              <a:rPr lang="en-US" sz="1600" dirty="0"/>
              <a:t>These notifications will be useful to warn our application of the necessity to erase cache.</a:t>
            </a:r>
          </a:p>
          <a:p>
            <a:pPr algn="just"/>
            <a:r>
              <a:rPr lang="en-US" sz="1600" dirty="0"/>
              <a:t>A notification of the registration will be sent to the main app console.</a:t>
            </a:r>
          </a:p>
          <a:p>
            <a:pPr algn="just"/>
            <a:r>
              <a:rPr lang="en-US" sz="1600" dirty="0"/>
              <a:t>Stock-Manager API is accessed trough the port 8080 of its container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A9216-4774-4ABE-B0C3-4B7EB5FF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4125286"/>
            <a:ext cx="57054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777F9-711D-4A2F-88F7-A2C0E316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564272"/>
            <a:ext cx="4352925" cy="14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4090A-3556-45AF-B48C-6282B144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2621777"/>
            <a:ext cx="4105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D7CF-190A-4CD1-B1E9-7BADA022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WebClientApi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537E4-561B-4D0A-8ABE-5F71F3B5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3148448"/>
            <a:ext cx="4800600" cy="2446337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It communicates directly with the Stock-Manager application by retrieving or sending information.</a:t>
            </a:r>
          </a:p>
          <a:p>
            <a:pPr algn="just"/>
            <a:r>
              <a:rPr lang="en-US" sz="1600" dirty="0"/>
              <a:t>It works like a “Repository” class, but the application itself don’t need to know anything about it.</a:t>
            </a:r>
          </a:p>
          <a:p>
            <a:pPr algn="just"/>
            <a:r>
              <a:rPr lang="en-US" sz="1600" dirty="0"/>
              <a:t>The WebClientApi class works very detached from the main application</a:t>
            </a:r>
          </a:p>
          <a:p>
            <a:pPr algn="just"/>
            <a:r>
              <a:rPr lang="en-US" sz="1600" dirty="0"/>
              <a:t>That class is vital for any interactions between the two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63167-2671-43EE-A429-2160A894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37" y="2557463"/>
            <a:ext cx="3964497" cy="36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61D2-9BDE-42BE-8760-E0EFBC81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Quotation-Management App Structure</a:t>
            </a:r>
          </a:p>
        </p:txBody>
      </p:sp>
      <p:pic>
        <p:nvPicPr>
          <p:cNvPr id="11" name="Picture 14" descr="Estrutura - ícones de o negócio grátis">
            <a:extLst>
              <a:ext uri="{FF2B5EF4-FFF2-40B4-BE49-F238E27FC236}">
                <a16:creationId xmlns:a16="http://schemas.microsoft.com/office/drawing/2014/main" id="{E5F57DCD-ADE4-460D-84A2-CC82CF97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64" y="2158669"/>
            <a:ext cx="650828" cy="65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0495B6-C8C1-49FD-A4DD-E4B7122BA105}"/>
              </a:ext>
            </a:extLst>
          </p:cNvPr>
          <p:cNvSpPr/>
          <p:nvPr/>
        </p:nvSpPr>
        <p:spPr>
          <a:xfrm>
            <a:off x="5399714" y="4020762"/>
            <a:ext cx="1560352" cy="5117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65E47-94DC-4C87-8089-626A2639AC5E}"/>
              </a:ext>
            </a:extLst>
          </p:cNvPr>
          <p:cNvSpPr txBox="1"/>
          <p:nvPr/>
        </p:nvSpPr>
        <p:spPr>
          <a:xfrm>
            <a:off x="5666764" y="4107349"/>
            <a:ext cx="1026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Quotation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9128-662F-44D5-A613-5013ACB5B9E1}"/>
              </a:ext>
            </a:extLst>
          </p:cNvPr>
          <p:cNvSpPr/>
          <p:nvPr/>
        </p:nvSpPr>
        <p:spPr>
          <a:xfrm>
            <a:off x="5399712" y="5088259"/>
            <a:ext cx="1560352" cy="5117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98DB1-1E8F-4797-B9A4-A66F8BDD3E7B}"/>
              </a:ext>
            </a:extLst>
          </p:cNvPr>
          <p:cNvSpPr txBox="1"/>
          <p:nvPr/>
        </p:nvSpPr>
        <p:spPr>
          <a:xfrm>
            <a:off x="5836183" y="5174846"/>
            <a:ext cx="68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Quote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25A2B0-4834-4131-9F32-98E6599E66B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6179888" y="3464993"/>
            <a:ext cx="2" cy="555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4FE93F-F228-4C83-8EEF-4B43074D579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179888" y="4532490"/>
            <a:ext cx="2" cy="555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BEFB386-94A2-4CA2-A748-F754F0B5FAEA}"/>
              </a:ext>
            </a:extLst>
          </p:cNvPr>
          <p:cNvSpPr/>
          <p:nvPr/>
        </p:nvSpPr>
        <p:spPr>
          <a:xfrm>
            <a:off x="5399712" y="2953265"/>
            <a:ext cx="1560352" cy="5117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0EAEB-EDC3-478E-AE6B-5D160E647CAA}"/>
              </a:ext>
            </a:extLst>
          </p:cNvPr>
          <p:cNvSpPr txBox="1"/>
          <p:nvPr/>
        </p:nvSpPr>
        <p:spPr>
          <a:xfrm>
            <a:off x="5833143" y="3039852"/>
            <a:ext cx="69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054D9-ED13-4926-A2C2-7D5D0B2538BC}"/>
              </a:ext>
            </a:extLst>
          </p:cNvPr>
          <p:cNvSpPr txBox="1"/>
          <p:nvPr/>
        </p:nvSpPr>
        <p:spPr>
          <a:xfrm>
            <a:off x="6179887" y="4863215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730A7-6675-4245-8A54-6C4CFD5CA6F2}"/>
              </a:ext>
            </a:extLst>
          </p:cNvPr>
          <p:cNvSpPr txBox="1"/>
          <p:nvPr/>
        </p:nvSpPr>
        <p:spPr>
          <a:xfrm>
            <a:off x="6176230" y="4511313"/>
            <a:ext cx="195249" cy="25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F1107-FB29-4B8D-BF36-F5A877FA94A0}"/>
              </a:ext>
            </a:extLst>
          </p:cNvPr>
          <p:cNvSpPr txBox="1"/>
          <p:nvPr/>
        </p:nvSpPr>
        <p:spPr>
          <a:xfrm>
            <a:off x="5937922" y="3811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AFE47-CAB7-4BDF-8BFC-B86634B5F322}"/>
              </a:ext>
            </a:extLst>
          </p:cNvPr>
          <p:cNvSpPr txBox="1"/>
          <p:nvPr/>
        </p:nvSpPr>
        <p:spPr>
          <a:xfrm>
            <a:off x="5937922" y="3443816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pic>
        <p:nvPicPr>
          <p:cNvPr id="1026" name="Picture 2" descr="Database - Free technology icons">
            <a:extLst>
              <a:ext uri="{FF2B5EF4-FFF2-40B4-BE49-F238E27FC236}">
                <a16:creationId xmlns:a16="http://schemas.microsoft.com/office/drawing/2014/main" id="{8A67E3EF-CBA0-4230-9885-F5EF8D1E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87" y="3342552"/>
            <a:ext cx="1103351" cy="110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EEADAE-0EBB-446C-A4D9-7DE49A210EAB}"/>
              </a:ext>
            </a:extLst>
          </p:cNvPr>
          <p:cNvSpPr txBox="1"/>
          <p:nvPr/>
        </p:nvSpPr>
        <p:spPr>
          <a:xfrm>
            <a:off x="1965192" y="308601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Mysql8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DD3497-32C7-4FCB-850A-2B653B58E8D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88738" y="4276626"/>
            <a:ext cx="261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4B362-9B69-41F8-B2A5-EC2873EBB7EF}"/>
              </a:ext>
            </a:extLst>
          </p:cNvPr>
          <p:cNvCxnSpPr>
            <a:stCxn id="6" idx="1"/>
          </p:cNvCxnSpPr>
          <p:nvPr/>
        </p:nvCxnSpPr>
        <p:spPr>
          <a:xfrm flipH="1">
            <a:off x="2407140" y="5344123"/>
            <a:ext cx="2992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72F2A7-37CB-483F-8A0F-522D457AFDDF}"/>
              </a:ext>
            </a:extLst>
          </p:cNvPr>
          <p:cNvCxnSpPr>
            <a:cxnSpLocks/>
          </p:cNvCxnSpPr>
          <p:nvPr/>
        </p:nvCxnSpPr>
        <p:spPr>
          <a:xfrm flipV="1">
            <a:off x="2407140" y="4511313"/>
            <a:ext cx="0" cy="83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plicativo desktop - ícones de tecnologia grátis">
            <a:extLst>
              <a:ext uri="{FF2B5EF4-FFF2-40B4-BE49-F238E27FC236}">
                <a16:creationId xmlns:a16="http://schemas.microsoft.com/office/drawing/2014/main" id="{64919E2C-45CB-4A39-8B55-E36C6F58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91" y="3416000"/>
            <a:ext cx="1036347" cy="103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F4F1C7-1D55-477E-B0A7-7FBEDDA71B23}"/>
              </a:ext>
            </a:extLst>
          </p:cNvPr>
          <p:cNvSpPr txBox="1"/>
          <p:nvPr/>
        </p:nvSpPr>
        <p:spPr>
          <a:xfrm>
            <a:off x="9616728" y="3096331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Stock-Manager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A35870-8EAE-4C48-A82F-27FB00EA4091}"/>
              </a:ext>
            </a:extLst>
          </p:cNvPr>
          <p:cNvCxnSpPr>
            <a:stCxn id="10" idx="3"/>
          </p:cNvCxnSpPr>
          <p:nvPr/>
        </p:nvCxnSpPr>
        <p:spPr>
          <a:xfrm flipV="1">
            <a:off x="6960064" y="3209128"/>
            <a:ext cx="1286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7FA8C3-2896-42DE-AF0B-66E9E70F476C}"/>
              </a:ext>
            </a:extLst>
          </p:cNvPr>
          <p:cNvCxnSpPr>
            <a:endCxn id="1030" idx="1"/>
          </p:cNvCxnSpPr>
          <p:nvPr/>
        </p:nvCxnSpPr>
        <p:spPr>
          <a:xfrm>
            <a:off x="8355435" y="3934173"/>
            <a:ext cx="1210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CEB00F-0547-4D1A-B137-FED81B2861CB}"/>
              </a:ext>
            </a:extLst>
          </p:cNvPr>
          <p:cNvCxnSpPr/>
          <p:nvPr/>
        </p:nvCxnSpPr>
        <p:spPr>
          <a:xfrm>
            <a:off x="8246378" y="3209128"/>
            <a:ext cx="0" cy="72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9897DB-4324-4B8B-9089-9AB62D73F78C}"/>
              </a:ext>
            </a:extLst>
          </p:cNvPr>
          <p:cNvCxnSpPr/>
          <p:nvPr/>
        </p:nvCxnSpPr>
        <p:spPr>
          <a:xfrm>
            <a:off x="8246378" y="3934173"/>
            <a:ext cx="10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Database - Free technology icons">
            <a:extLst>
              <a:ext uri="{FF2B5EF4-FFF2-40B4-BE49-F238E27FC236}">
                <a16:creationId xmlns:a16="http://schemas.microsoft.com/office/drawing/2014/main" id="{09A128AE-0190-4E4E-9B98-677C7088E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90" y="4276626"/>
            <a:ext cx="167309" cy="1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8036-E385-429C-A5C6-E14B1422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F3B7-4D32-4F96-AD7E-042E2525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80266"/>
            <a:ext cx="4920671" cy="2472268"/>
          </a:xfrm>
        </p:spPr>
        <p:txBody>
          <a:bodyPr>
            <a:normAutofit/>
          </a:bodyPr>
          <a:lstStyle/>
          <a:p>
            <a:r>
              <a:rPr lang="en-US" sz="1600" dirty="0"/>
              <a:t>Stock class is the simplest one, it only has his id and description, both in string format.</a:t>
            </a:r>
          </a:p>
          <a:p>
            <a:r>
              <a:rPr lang="en-US" sz="1600" dirty="0"/>
              <a:t>The id will store the actual stock “name”, for example: “vale5”.</a:t>
            </a:r>
          </a:p>
          <a:p>
            <a:r>
              <a:rPr lang="en-US" sz="1600" dirty="0"/>
              <a:t>It works like a DTO, since the actual database is inside the Stock-Manager application</a:t>
            </a:r>
          </a:p>
          <a:p>
            <a:r>
              <a:rPr lang="en-US" sz="1600" dirty="0"/>
              <a:t>It transports data from the user to the consumed API, and vice versa.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EADD7-5552-4C35-8D7A-1AABDEFE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672416"/>
            <a:ext cx="3520785" cy="1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4474-29EE-441A-8588-9D8EA2F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46B-0A7A-4B33-A9BC-E7E79F29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65400"/>
            <a:ext cx="4800597" cy="3483062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quote class has its Id, date and value</a:t>
            </a:r>
          </a:p>
          <a:p>
            <a:pPr algn="just"/>
            <a:r>
              <a:rPr lang="en-US" sz="1600" dirty="0"/>
              <a:t>His relationship with the Quotation class is bidirectional</a:t>
            </a:r>
          </a:p>
          <a:p>
            <a:pPr algn="just"/>
            <a:r>
              <a:rPr lang="en-US" sz="1600" dirty="0"/>
              <a:t>It uses a QuoteDTO to show only “date” and “value” on response.</a:t>
            </a:r>
          </a:p>
          <a:p>
            <a:pPr algn="just"/>
            <a:r>
              <a:rPr lang="en-US" sz="1600" dirty="0"/>
              <a:t>The quote objects are stored inside of the mysql8 container (db container)</a:t>
            </a:r>
          </a:p>
          <a:p>
            <a:pPr algn="just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872B-A43F-439F-8944-E3D1841A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74432"/>
            <a:ext cx="4442094" cy="26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8669-51F2-4170-9987-9FEA76A1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80B0-DB08-40DB-865E-517E2B85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26266"/>
            <a:ext cx="4800598" cy="309456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Quotation has its id (UUID type), stockId (String type), and a List of quotes.</a:t>
            </a:r>
          </a:p>
          <a:p>
            <a:pPr algn="just"/>
            <a:r>
              <a:rPr lang="en-US" sz="1600" dirty="0"/>
              <a:t>“quotes” has the ManyToOne relationship between Quotation and Quote (Fetchtype Lazy).</a:t>
            </a:r>
          </a:p>
          <a:p>
            <a:pPr algn="just"/>
            <a:r>
              <a:rPr lang="en-US" sz="1600" dirty="0"/>
              <a:t>There is a method to load all quotes from a quotation based on its stockId, that method belongs to the QuoteService class.</a:t>
            </a:r>
          </a:p>
          <a:p>
            <a:pPr algn="just"/>
            <a:r>
              <a:rPr lang="en-US" sz="1600" dirty="0"/>
              <a:t>That class is the heart of the application, it will attach the Stock (from stock-manager API) to que Quotes, all inside a single object.</a:t>
            </a:r>
          </a:p>
          <a:p>
            <a:pPr algn="just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D261C-B8F3-4BAE-AC2A-E6FF5708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26266"/>
            <a:ext cx="4583366" cy="1717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79624-11FF-4A33-AB28-6ECAD892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5305523"/>
            <a:ext cx="4057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8669-51F2-4170-9987-9FEA76A1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80B0-DB08-40DB-865E-517E2B85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26266"/>
            <a:ext cx="4800598" cy="309456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stockId must be Unique, because there can only be one quotation per stockId.</a:t>
            </a:r>
          </a:p>
          <a:p>
            <a:pPr algn="just"/>
            <a:r>
              <a:rPr lang="en-US" sz="1600" dirty="0"/>
              <a:t>stockId must exist inside the stock-manager API for it to be created.</a:t>
            </a:r>
          </a:p>
          <a:p>
            <a:pPr algn="just"/>
            <a:r>
              <a:rPr lang="en-US" sz="1600" dirty="0"/>
              <a:t>When comes the time to return the information to the user in JSON form, we will use a QuotationDTO class with a Map instead of a List.</a:t>
            </a:r>
          </a:p>
          <a:p>
            <a:pPr algn="just"/>
            <a:r>
              <a:rPr lang="en-US" sz="1600" dirty="0"/>
              <a:t>QuotationDTO has a method to convert a List&lt;Quote&gt; to a Map&lt;LocalDate, String&gt;, for the DTO return.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01A2A-DEFD-47A5-89A3-AAFB5D8C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26266"/>
            <a:ext cx="4583366" cy="1717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45FB7-55B5-4AC0-B640-29ADC3AA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740522"/>
            <a:ext cx="3360489" cy="9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E5B823FB2444CB77E9C9DF232E1F0" ma:contentTypeVersion="8" ma:contentTypeDescription="Create a new document." ma:contentTypeScope="" ma:versionID="42f76f7f15c42f9acec191696ca78985">
  <xsd:schema xmlns:xsd="http://www.w3.org/2001/XMLSchema" xmlns:xs="http://www.w3.org/2001/XMLSchema" xmlns:p="http://schemas.microsoft.com/office/2006/metadata/properties" xmlns:ns3="c1f1da5a-a3a1-4c6c-ac6e-fe279005afce" xmlns:ns4="d2e1e8c0-1a6f-4c5d-a96d-a6f8a537c873" targetNamespace="http://schemas.microsoft.com/office/2006/metadata/properties" ma:root="true" ma:fieldsID="92712287e3b9f6ba80faf945f26b6ee1" ns3:_="" ns4:_="">
    <xsd:import namespace="c1f1da5a-a3a1-4c6c-ac6e-fe279005afce"/>
    <xsd:import namespace="d2e1e8c0-1a6f-4c5d-a96d-a6f8a537c87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1da5a-a3a1-4c6c-ac6e-fe279005af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1e8c0-1a6f-4c5d-a96d-a6f8a537c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631B6A-3E49-470A-8C85-98E07BB59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48E85F-94E3-4648-A5A9-6E2038070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f1da5a-a3a1-4c6c-ac6e-fe279005afce"/>
    <ds:schemaRef ds:uri="d2e1e8c0-1a6f-4c5d-a96d-a6f8a537c8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B164EC-810C-48CC-8F56-0FDAD5108E08}">
  <ds:schemaRefs>
    <ds:schemaRef ds:uri="http://purl.org/dc/terms/"/>
    <ds:schemaRef ds:uri="c1f1da5a-a3a1-4c6c-ac6e-fe279005afce"/>
    <ds:schemaRef ds:uri="d2e1e8c0-1a6f-4c5d-a96d-a6f8a537c87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883</TotalTime>
  <Words>1156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Quotation Management</vt:lpstr>
      <vt:lpstr>PowerPoint Presentation</vt:lpstr>
      <vt:lpstr>Registering into Stock-Manager</vt:lpstr>
      <vt:lpstr>WebClientApi class</vt:lpstr>
      <vt:lpstr>Quotation-Management App Structure</vt:lpstr>
      <vt:lpstr>Stock class</vt:lpstr>
      <vt:lpstr>Quote Class</vt:lpstr>
      <vt:lpstr>Quotation class</vt:lpstr>
      <vt:lpstr>Quotation class</vt:lpstr>
      <vt:lpstr>Functionalities</vt:lpstr>
      <vt:lpstr>Read all Stocks</vt:lpstr>
      <vt:lpstr>Read all Stock Quotations</vt:lpstr>
      <vt:lpstr>Read a Stock Quotation by stockId</vt:lpstr>
      <vt:lpstr>Create a Stock Quote</vt:lpstr>
      <vt:lpstr> Create a Stock Quote  </vt:lpstr>
      <vt:lpstr>Create a Stock Quote</vt:lpstr>
      <vt:lpstr>Create a Stock Quote</vt:lpstr>
      <vt:lpstr>Cleaning the Cache</vt:lpstr>
      <vt:lpstr>Tests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Michell Alisson Souto Correia</dc:creator>
  <cp:lastModifiedBy>Michell Alisson Souto Correia</cp:lastModifiedBy>
  <cp:revision>42</cp:revision>
  <dcterms:created xsi:type="dcterms:W3CDTF">2022-05-17T11:16:38Z</dcterms:created>
  <dcterms:modified xsi:type="dcterms:W3CDTF">2022-05-20T11:47:21Z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0x010100E8DE5B823FB2444CB77E9C9DF232E1F0</vt:lpwstr>
  </property>
</Properties>
</file>