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9050" y="748800"/>
            <a:ext cx="3645899" cy="364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96250" y="162720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1233100"/>
            <a:ext cx="8520599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9194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509550" y="1423875"/>
            <a:ext cx="8124900" cy="1798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91377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07950"/>
            <a:ext cx="4045199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ichelle-lawrence/F15D5_ARL_RFE_Applic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subTitle"/>
          </p:nvPr>
        </p:nvSpPr>
        <p:spPr>
          <a:xfrm>
            <a:off x="3096362" y="3266930"/>
            <a:ext cx="2951399" cy="70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500"/>
              <a:t>Erica Halpern, Lindsey Kehlmann, &amp; Michelle Lawrence</a:t>
            </a:r>
          </a:p>
        </p:txBody>
      </p:sp>
      <p:sp>
        <p:nvSpPr>
          <p:cNvPr id="56" name="Shape 56"/>
          <p:cNvSpPr txBox="1"/>
          <p:nvPr>
            <p:ph type="ctrTitle"/>
          </p:nvPr>
        </p:nvSpPr>
        <p:spPr>
          <a:xfrm>
            <a:off x="3096250" y="954750"/>
            <a:ext cx="2951399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 347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160"/>
            <a:ext cx="9144001" cy="440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431"/>
            <a:ext cx="9143999" cy="355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Conceptual Model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 Description and screenshots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 II of our project is meant to act like a beverage menu depending on season.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Seasonal drinks are displayed with prices, descriptions, ingredients, etc.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916"/>
            <a:ext cx="9144000" cy="4021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87" y="205724"/>
            <a:ext cx="8416625" cy="47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7725" y="2169150"/>
            <a:ext cx="8520599" cy="8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Github repo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62" y="33964"/>
            <a:ext cx="4555875" cy="507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575" y="0"/>
            <a:ext cx="62683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3" y="0"/>
            <a:ext cx="64136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91350"/>
            <a:ext cx="8520599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screenshots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743"/>
            <a:ext cx="9144001" cy="440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410"/>
            <a:ext cx="9144001" cy="435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75" y="375326"/>
            <a:ext cx="9144001" cy="4392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533"/>
            <a:ext cx="9144000" cy="436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