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layfair Displ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Lato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749050" y="748800"/>
            <a:ext cx="3645899" cy="36458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096250" y="1627200"/>
            <a:ext cx="2951399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096362" y="3266930"/>
            <a:ext cx="2951399" cy="701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1233100"/>
            <a:ext cx="8520599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9194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509550" y="1423875"/>
            <a:ext cx="8124900" cy="1798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91377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07950"/>
            <a:ext cx="4045199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michelle-lawrence/F15D5_ARL_RFE_Applic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subTitle"/>
          </p:nvPr>
        </p:nvSpPr>
        <p:spPr>
          <a:xfrm>
            <a:off x="3096362" y="3266930"/>
            <a:ext cx="2951399" cy="701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500"/>
              <a:t>Erica Halpern, Lindsey Kehlmann, &amp; Michelle Lawrence</a:t>
            </a:r>
          </a:p>
        </p:txBody>
      </p:sp>
      <p:sp>
        <p:nvSpPr>
          <p:cNvPr id="56" name="Shape 56"/>
          <p:cNvSpPr txBox="1"/>
          <p:nvPr>
            <p:ph type="ctrTitle"/>
          </p:nvPr>
        </p:nvSpPr>
        <p:spPr>
          <a:xfrm>
            <a:off x="3096250" y="954750"/>
            <a:ext cx="2951399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CS 347 Project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8160"/>
            <a:ext cx="9144001" cy="4407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0431"/>
            <a:ext cx="9143999" cy="355808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Part II Conceptual Model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Part II Description and screenshots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Part II of our project is meant to act like a beverage menu depending on season.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Seasonal drinks are displayed with prices, descriptions, ingredients, etc.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0916"/>
            <a:ext cx="9144000" cy="4021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267725" y="2169150"/>
            <a:ext cx="8520599" cy="80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 u="sng">
                <a:solidFill>
                  <a:schemeClr val="hlink"/>
                </a:solidFill>
                <a:hlinkClick r:id="rId3"/>
              </a:rPr>
              <a:t>Github repo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062" y="33964"/>
            <a:ext cx="4555875" cy="507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575" y="0"/>
            <a:ext cx="626839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303" y="0"/>
            <a:ext cx="641369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Application screenshots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1743"/>
            <a:ext cx="9144001" cy="4400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3410"/>
            <a:ext cx="9144001" cy="4356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3975" y="375326"/>
            <a:ext cx="9144001" cy="4392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1533"/>
            <a:ext cx="9144000" cy="4360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