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1.jpg"/><Relationship Id="rId5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2.jpg"/><Relationship Id="rId5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3.jpg"/><Relationship Id="rId5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michelle-lawrence/F15D5_ARL_RFE_Applic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"/>
              <a:t>Erica Halpern, Lindsey Kehlmann, &amp; Michelle Lawrence</a:t>
            </a: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096250" y="95475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 347 Project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533"/>
            <a:ext cx="9144000" cy="436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0550"/>
            <a:ext cx="9143998" cy="440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160"/>
            <a:ext cx="9144001" cy="440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5674"/>
            <a:ext cx="9144000" cy="4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5885" l="0" r="0" t="11803"/>
          <a:stretch/>
        </p:blipFill>
        <p:spPr>
          <a:xfrm>
            <a:off x="0" y="826125"/>
            <a:ext cx="9144000" cy="42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176625" y="200025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 or Update RFE Trigger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76625" y="200025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Delete RFE Trigger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42007" l="13541" r="45998" t="27562"/>
          <a:stretch/>
        </p:blipFill>
        <p:spPr>
          <a:xfrm>
            <a:off x="1897050" y="1440600"/>
            <a:ext cx="5349900" cy="22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Description and screenshots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of our project is meant to act like a beverage menu depending on season. Seasonal drinks are displayed with prices, descriptions, ingredients, etc. 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113" y="1916025"/>
            <a:ext cx="4133774" cy="2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431"/>
            <a:ext cx="9143999" cy="35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Conceptual Model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 — Fall Drinks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832400" y="1152475"/>
            <a:ext cx="3999899" cy="360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SQL Query</a:t>
            </a:r>
            <a:br>
              <a:rPr lang="en"/>
            </a:br>
            <a:br>
              <a:rPr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jt1.dname dname, 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jt2.cost cost, 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jt3.descr descr, 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jt4.X0_1 X0_1, 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jt5.X1_1 X1_1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from apex_collections t,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json_table(t.clob001, '$.DNAME[*]' COLUMNS rid for ordinality, dname varchar2(100) path '$') jt1,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json_table(t.clob001, '$.COST[*]' COLUMNS rid for ordinality, cost varchar2(100) path '$') jt2,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json_table(t.clob001, '$.DESCR[*]' COLUMNS rid for ordinality, descr varchar2(100) path '$') jt3,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json_table(t.clob001, '$.X0_1[*]' COLUMNS rid for ordinality, X0_1 varchar2(100) path '$') jt4,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json_table(t.clob001, '$.X1_1[*]' COLUMNS rid for ordinality, X1_1 varchar2(100) path '$') jt5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where t.collection_name = 'P20_DOREST_RESULTS' and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jt1.rid = jt2.rid and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jt2.rid = jt3.rid and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jt3.rid = jt4.rid and jt4.rid = jt5.rid, order by X1_1</a:t>
            </a:r>
          </a:p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311700" y="1152475"/>
            <a:ext cx="3999899" cy="1670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Cypher Query</a:t>
            </a:r>
          </a:p>
          <a:p>
            <a:pPr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"MATCH(a:drink)&lt;-[:drinks]-(b:season) WHERE b.seas_no = 4 RETURN b.seas_no, b.name, a.dname, a.cost, a.descr"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21580" l="0" r="0" t="0"/>
          <a:stretch/>
        </p:blipFill>
        <p:spPr>
          <a:xfrm>
            <a:off x="311700" y="3090100"/>
            <a:ext cx="3999899" cy="16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965950" y="1451125"/>
            <a:ext cx="4528500" cy="25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lang="en"/>
              <a:t>Drink Menu</a:t>
            </a:r>
          </a:p>
          <a:p>
            <a:pPr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r">
              <a:spcBef>
                <a:spcPts val="0"/>
              </a:spcBef>
              <a:buNone/>
            </a:pPr>
            <a:r>
              <a:rPr lang="en" sz="2400"/>
              <a:t>Lists price, description, and corresponding season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050" y="350524"/>
            <a:ext cx="2015499" cy="422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022" y="950500"/>
            <a:ext cx="1697300" cy="30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50" y="350519"/>
            <a:ext cx="2657474" cy="18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62" y="33964"/>
            <a:ext cx="4555875" cy="507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651625" y="431175"/>
            <a:ext cx="4734899" cy="295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Seasons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2400"/>
              <a:t>Table information defining our different seasons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450" y="431174"/>
            <a:ext cx="2015499" cy="422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762" y="991125"/>
            <a:ext cx="1742875" cy="31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075" y="2388320"/>
            <a:ext cx="3810000" cy="2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75" y="205600"/>
            <a:ext cx="2257975" cy="473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125" y="870387"/>
            <a:ext cx="1910474" cy="340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type="title"/>
          </p:nvPr>
        </p:nvSpPr>
        <p:spPr>
          <a:xfrm>
            <a:off x="3329075" y="600075"/>
            <a:ext cx="4152599" cy="350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Drink Recipes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sz="2400"/>
              <a:t>Returns ingredients and directions along with corresponding season.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 A join on our two tables. 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9468" y="2299068"/>
            <a:ext cx="1754250" cy="263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267725" y="2169150"/>
            <a:ext cx="8520599" cy="8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Github repo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575" y="0"/>
            <a:ext cx="62683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03" y="0"/>
            <a:ext cx="64136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screenshots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>
            <a:endCxn id="82" idx="1"/>
          </p:cNvCxnSpPr>
          <p:nvPr/>
        </p:nvCxnSpPr>
        <p:spPr>
          <a:xfrm>
            <a:off x="957224" y="1658574"/>
            <a:ext cx="5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Experience Design Decisions</a:t>
            </a:r>
          </a:p>
        </p:txBody>
      </p:sp>
      <p:sp>
        <p:nvSpPr>
          <p:cNvPr id="84" name="Shape 84"/>
          <p:cNvSpPr/>
          <p:nvPr/>
        </p:nvSpPr>
        <p:spPr>
          <a:xfrm>
            <a:off x="145644" y="1365925"/>
            <a:ext cx="935400" cy="585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82" name="Shape 82"/>
          <p:cNvSpPr/>
          <p:nvPr/>
        </p:nvSpPr>
        <p:spPr>
          <a:xfrm>
            <a:off x="1508624" y="1365925"/>
            <a:ext cx="2867099" cy="585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Employees</a:t>
            </a:r>
          </a:p>
        </p:txBody>
      </p:sp>
      <p:sp>
        <p:nvSpPr>
          <p:cNvPr id="85" name="Shape 85"/>
          <p:cNvSpPr/>
          <p:nvPr/>
        </p:nvSpPr>
        <p:spPr>
          <a:xfrm>
            <a:off x="4803317" y="1365925"/>
            <a:ext cx="4281000" cy="585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RFEs</a:t>
            </a:r>
          </a:p>
        </p:txBody>
      </p:sp>
      <p:sp>
        <p:nvSpPr>
          <p:cNvPr id="86" name="Shape 86"/>
          <p:cNvSpPr/>
          <p:nvPr/>
        </p:nvSpPr>
        <p:spPr>
          <a:xfrm>
            <a:off x="3014525" y="2134975"/>
            <a:ext cx="1361100" cy="965999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Employee Title Pages (exec dir...etc.)</a:t>
            </a:r>
          </a:p>
        </p:txBody>
      </p:sp>
      <p:sp>
        <p:nvSpPr>
          <p:cNvPr id="87" name="Shape 87"/>
          <p:cNvSpPr/>
          <p:nvPr/>
        </p:nvSpPr>
        <p:spPr>
          <a:xfrm>
            <a:off x="1508625" y="2617955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Logged in Employee Table</a:t>
            </a:r>
          </a:p>
        </p:txBody>
      </p:sp>
      <p:sp>
        <p:nvSpPr>
          <p:cNvPr id="88" name="Shape 88"/>
          <p:cNvSpPr/>
          <p:nvPr/>
        </p:nvSpPr>
        <p:spPr>
          <a:xfrm>
            <a:off x="1508625" y="3100946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Employee Roster</a:t>
            </a:r>
          </a:p>
        </p:txBody>
      </p:sp>
      <p:sp>
        <p:nvSpPr>
          <p:cNvPr id="89" name="Shape 89"/>
          <p:cNvSpPr/>
          <p:nvPr/>
        </p:nvSpPr>
        <p:spPr>
          <a:xfrm>
            <a:off x="1508625" y="2134975"/>
            <a:ext cx="1361100" cy="482999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Employee Page</a:t>
            </a:r>
          </a:p>
        </p:txBody>
      </p:sp>
      <p:sp>
        <p:nvSpPr>
          <p:cNvPr id="90" name="Shape 90"/>
          <p:cNvSpPr/>
          <p:nvPr/>
        </p:nvSpPr>
        <p:spPr>
          <a:xfrm>
            <a:off x="4803300" y="2617955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RFEs I Requested </a:t>
            </a:r>
          </a:p>
        </p:txBody>
      </p:sp>
      <p:sp>
        <p:nvSpPr>
          <p:cNvPr id="91" name="Shape 91"/>
          <p:cNvSpPr/>
          <p:nvPr/>
        </p:nvSpPr>
        <p:spPr>
          <a:xfrm>
            <a:off x="4803300" y="2134975"/>
            <a:ext cx="1361100" cy="482999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All My RFEs Page</a:t>
            </a:r>
          </a:p>
        </p:txBody>
      </p:sp>
      <p:sp>
        <p:nvSpPr>
          <p:cNvPr id="92" name="Shape 92"/>
          <p:cNvSpPr/>
          <p:nvPr/>
        </p:nvSpPr>
        <p:spPr>
          <a:xfrm>
            <a:off x="4803300" y="3108055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RFEs needing my approval</a:t>
            </a:r>
          </a:p>
        </p:txBody>
      </p:sp>
      <p:sp>
        <p:nvSpPr>
          <p:cNvPr id="93" name="Shape 93"/>
          <p:cNvSpPr/>
          <p:nvPr/>
        </p:nvSpPr>
        <p:spPr>
          <a:xfrm>
            <a:off x="4803300" y="3583955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RFEs where I’m a Contact</a:t>
            </a:r>
          </a:p>
        </p:txBody>
      </p:sp>
      <p:sp>
        <p:nvSpPr>
          <p:cNvPr id="94" name="Shape 94"/>
          <p:cNvSpPr/>
          <p:nvPr/>
        </p:nvSpPr>
        <p:spPr>
          <a:xfrm>
            <a:off x="6263200" y="2617955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RFEs needing my approval</a:t>
            </a:r>
          </a:p>
        </p:txBody>
      </p:sp>
      <p:sp>
        <p:nvSpPr>
          <p:cNvPr id="95" name="Shape 95"/>
          <p:cNvSpPr/>
          <p:nvPr/>
        </p:nvSpPr>
        <p:spPr>
          <a:xfrm>
            <a:off x="6263200" y="2134975"/>
            <a:ext cx="1361100" cy="482999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Pending</a:t>
            </a:r>
          </a:p>
        </p:txBody>
      </p:sp>
      <p:sp>
        <p:nvSpPr>
          <p:cNvPr id="96" name="Shape 96"/>
          <p:cNvSpPr/>
          <p:nvPr/>
        </p:nvSpPr>
        <p:spPr>
          <a:xfrm>
            <a:off x="7723100" y="2617968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RFEs I Requested </a:t>
            </a:r>
          </a:p>
        </p:txBody>
      </p:sp>
      <p:sp>
        <p:nvSpPr>
          <p:cNvPr id="97" name="Shape 97"/>
          <p:cNvSpPr/>
          <p:nvPr/>
        </p:nvSpPr>
        <p:spPr>
          <a:xfrm>
            <a:off x="7723100" y="2134987"/>
            <a:ext cx="1361100" cy="482999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Requested</a:t>
            </a:r>
          </a:p>
        </p:txBody>
      </p:sp>
      <p:sp>
        <p:nvSpPr>
          <p:cNvPr id="98" name="Shape 98"/>
          <p:cNvSpPr/>
          <p:nvPr/>
        </p:nvSpPr>
        <p:spPr>
          <a:xfrm>
            <a:off x="145650" y="2138275"/>
            <a:ext cx="935400" cy="482999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Sign in Page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743"/>
            <a:ext cx="9144001" cy="440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410"/>
            <a:ext cx="9144001" cy="435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975" y="375326"/>
            <a:ext cx="9144001" cy="4392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