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6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9050" y="748800"/>
            <a:ext cx="3645899" cy="364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1233100"/>
            <a:ext cx="8520599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9194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91377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michelle-lawrence/F15D5_ARL_RFE_Applic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500"/>
              <a:t>Erica Halpern, Lindsey Kehlmann, &amp; Michelle Lawrence</a:t>
            </a:r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3096250" y="95475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 347 Project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8160"/>
            <a:ext cx="9144001" cy="4407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5674"/>
            <a:ext cx="9144000" cy="44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0431"/>
            <a:ext cx="9143999" cy="355808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II Conceptual Model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II Description and screenshots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Part II of our project is meant to act like a beverage menu depending on season.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Seasonal drinks are displayed with prices, descriptions, ingredients, etc.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0916"/>
            <a:ext cx="9144000" cy="4021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725"/>
            <a:ext cx="9144000" cy="473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267725" y="2169150"/>
            <a:ext cx="8520599" cy="8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Github repo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062" y="33964"/>
            <a:ext cx="4555875" cy="507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575" y="0"/>
            <a:ext cx="62683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303" y="0"/>
            <a:ext cx="64136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 screenshots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743"/>
            <a:ext cx="9144001" cy="440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410"/>
            <a:ext cx="9144001" cy="4356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975" y="375326"/>
            <a:ext cx="9144001" cy="4392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1533"/>
            <a:ext cx="9144000" cy="436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