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0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ichelle-lawrence/F15D5_ARL_RFE_Applic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/>
              <a:t>Erica Halpern, Lindsey Kehlmann, &amp; Michelle Lawrence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096250" y="95475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 347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160"/>
            <a:ext cx="9144001" cy="440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674"/>
            <a:ext cx="9144000" cy="4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431"/>
            <a:ext cx="9143999" cy="35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Conceptual Model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Description and screenshots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Part II of our project is meant to act like a beverage menu depending on season.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Seasonal drinks are displayed with prices, descriptions, ingredients, etc.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75" y="205600"/>
            <a:ext cx="2257975" cy="473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125" y="870387"/>
            <a:ext cx="1910474" cy="340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3999475" y="870400"/>
            <a:ext cx="4152599" cy="22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Drink Recipes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2400"/>
              <a:t>Returns ingredients and directions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4150" y="1275300"/>
            <a:ext cx="4528500" cy="25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en"/>
              <a:t>Drink Menu</a:t>
            </a:r>
          </a:p>
          <a:p>
            <a:pPr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r">
              <a:spcBef>
                <a:spcPts val="0"/>
              </a:spcBef>
              <a:buNone/>
            </a:pPr>
            <a:r>
              <a:rPr lang="en" sz="2400"/>
              <a:t>Lists price, description, and corresponding season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050" y="350524"/>
            <a:ext cx="2015499" cy="422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022" y="950500"/>
            <a:ext cx="1697300" cy="30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157175" y="1093350"/>
            <a:ext cx="4734899" cy="295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Seasons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2400"/>
              <a:t>Table information defining our different seasons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450" y="431174"/>
            <a:ext cx="2015499" cy="422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762" y="991125"/>
            <a:ext cx="1742875" cy="3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67725" y="2169150"/>
            <a:ext cx="8520599" cy="8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Github repo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62" y="33964"/>
            <a:ext cx="4555875" cy="507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575" y="0"/>
            <a:ext cx="62683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03" y="0"/>
            <a:ext cx="64136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screenshots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43"/>
            <a:ext cx="9144001" cy="440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410"/>
            <a:ext cx="9144001" cy="435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75" y="375326"/>
            <a:ext cx="9144001" cy="439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533"/>
            <a:ext cx="9144000" cy="436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