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Cosmic </a:t>
            </a:r>
            <a:r>
              <a:rPr lang="en-US" dirty="0" err="1" smtClean="0"/>
              <a:t>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2420888"/>
            <a:ext cx="8229600" cy="1219200"/>
          </a:xfrm>
        </p:spPr>
        <p:txBody>
          <a:bodyPr/>
          <a:lstStyle/>
          <a:p>
            <a:r>
              <a:rPr lang="ru-RU" dirty="0" smtClean="0"/>
              <a:t>Спасибо за просмотр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8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Для начала жмем на кнопку «</a:t>
            </a:r>
            <a:r>
              <a:rPr lang="en-US" dirty="0" smtClean="0"/>
              <a:t>Add new bucket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435033" cy="402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Заполняем поля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14600"/>
            <a:ext cx="4000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выбираем названием страницы, которую хотим создать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Нажимаем на кнопку «</a:t>
            </a:r>
            <a:r>
              <a:rPr lang="en-US" dirty="0" smtClean="0"/>
              <a:t>Add object type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48" y="2348880"/>
            <a:ext cx="5750831" cy="397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8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Далее выбираем пункт «</a:t>
            </a:r>
            <a:r>
              <a:rPr lang="en-US" dirty="0" err="1" smtClean="0"/>
              <a:t>Metafields</a:t>
            </a:r>
            <a:r>
              <a:rPr lang="en-US" dirty="0" smtClean="0"/>
              <a:t> Template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899819" cy="455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5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Тут мы можем выбрать различные блоки для заполнения данных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6005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51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Заполняем страницу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748019" cy="46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После того, как все заполнили жмем на кнопку «</a:t>
            </a:r>
            <a:r>
              <a:rPr lang="en-US" dirty="0" smtClean="0"/>
              <a:t>Save Object Type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7295"/>
            <a:ext cx="6553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0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мы можем создавать свои посты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856778" cy="434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</TotalTime>
  <Words>71</Words>
  <Application>Microsoft Office PowerPoint</Application>
  <PresentationFormat>Экран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Бумажная</vt:lpstr>
      <vt:lpstr>Cosmic Js</vt:lpstr>
      <vt:lpstr>Для начала жмем на кнопку «Add new bucket»</vt:lpstr>
      <vt:lpstr>Заполняем поля</vt:lpstr>
      <vt:lpstr>Нажимаем на кнопку «Add object type»</vt:lpstr>
      <vt:lpstr>Далее выбираем пункт «Metafields Template»</vt:lpstr>
      <vt:lpstr>Тут мы можем выбрать различные блоки для заполнения данных</vt:lpstr>
      <vt:lpstr>Заполняем страницу</vt:lpstr>
      <vt:lpstr>После того, как все заполнили жмем на кнопку «Save Object Type»</vt:lpstr>
      <vt:lpstr>Теперь мы можем создавать свои посты</vt:lpstr>
      <vt:lpstr>Спасибо за просмотр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Миша</dc:creator>
  <cp:lastModifiedBy>User</cp:lastModifiedBy>
  <cp:revision>4</cp:revision>
  <dcterms:created xsi:type="dcterms:W3CDTF">2019-01-17T16:25:20Z</dcterms:created>
  <dcterms:modified xsi:type="dcterms:W3CDTF">2019-01-17T17:15:01Z</dcterms:modified>
</cp:coreProperties>
</file>