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Организация вещания рабочего стола в локальной сети.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начала нам </a:t>
            </a:r>
            <a:r>
              <a:rPr lang="ru-RU" dirty="0"/>
              <a:t>нужно скачать </a:t>
            </a:r>
            <a:r>
              <a:rPr lang="ru-RU" dirty="0" err="1"/>
              <a:t>TrueConf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Free</a:t>
            </a:r>
            <a:r>
              <a:rPr lang="ru-RU" dirty="0"/>
              <a:t> и получить регистрационный ключ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73" y="1556792"/>
            <a:ext cx="64579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0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После загрузки дистрибутива, запустите его, чтобы начать установку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процессе установки сервера необходимо будет выбрать порты панели управления (</a:t>
            </a:r>
            <a:r>
              <a:rPr lang="ru-RU" dirty="0" err="1"/>
              <a:t>Web</a:t>
            </a:r>
            <a:r>
              <a:rPr lang="ru-RU" dirty="0"/>
              <a:t> TCP </a:t>
            </a:r>
            <a:r>
              <a:rPr lang="ru-RU" dirty="0" err="1"/>
              <a:t>Port</a:t>
            </a:r>
            <a:r>
              <a:rPr lang="ru-RU" dirty="0"/>
              <a:t>) и базы данных (</a:t>
            </a:r>
            <a:r>
              <a:rPr lang="ru-RU" dirty="0" err="1"/>
              <a:t>Database</a:t>
            </a:r>
            <a:r>
              <a:rPr lang="ru-RU" dirty="0"/>
              <a:t> TCP </a:t>
            </a:r>
            <a:r>
              <a:rPr lang="ru-RU" dirty="0" err="1"/>
              <a:t>Port</a:t>
            </a:r>
            <a:r>
              <a:rPr lang="ru-RU" dirty="0"/>
              <a:t>). По умолчанию, их номера выбираются, соответственно, равными 80 (или 8888) и 5432, если эти порты свободны. Также для этих целей можно выбрать любые другие порты. Когда установка завершится, в браузере автоматически откроется панель управления сервером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TrueConf</a:t>
            </a:r>
            <a:r>
              <a:rPr lang="en-US" dirty="0"/>
              <a:t> Server Free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16832"/>
            <a:ext cx="4042767" cy="29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Чтобы запустить сервер видеоконференций в локальной сети, нужно зарегистрировать его. Для этого нам понадобится бесплатный регистрационный ключ. Введите полученный регистрационный ключ в соответствующее поле и нажмите Регистрация: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Зарегистрируйте свой сервер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41" y="2852936"/>
            <a:ext cx="66008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5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случае успешной регистрации, сервер должен запуститься автоматически.</a:t>
            </a:r>
          </a:p>
          <a:p>
            <a:pPr marL="0" indent="0">
              <a:buNone/>
            </a:pPr>
            <a:r>
              <a:rPr lang="ru-RU" sz="2000" dirty="0"/>
              <a:t>В строке </a:t>
            </a:r>
            <a:r>
              <a:rPr lang="ru-RU" sz="2000" b="1" dirty="0"/>
              <a:t>Статус сервера</a:t>
            </a:r>
            <a:r>
              <a:rPr lang="ru-RU" sz="2000" dirty="0"/>
              <a:t> появится соответствующая надпись: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Запуск </a:t>
            </a:r>
            <a:r>
              <a:rPr lang="ru-RU" dirty="0" smtClean="0">
                <a:effectLst/>
              </a:rPr>
              <a:t>сервера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63930"/>
            <a:ext cx="7756360" cy="362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Откройте раздел </a:t>
            </a:r>
            <a:r>
              <a:rPr lang="ru-RU" sz="2000" b="1" dirty="0"/>
              <a:t>Учетные записи пользователей</a:t>
            </a:r>
            <a:r>
              <a:rPr lang="ru-RU" sz="2000" dirty="0"/>
              <a:t> и нажмите </a:t>
            </a:r>
            <a:r>
              <a:rPr lang="ru-RU" sz="2000" b="1" dirty="0"/>
              <a:t>Добавить </a:t>
            </a:r>
            <a:r>
              <a:rPr lang="ru-RU" sz="2000" b="1" dirty="0" smtClean="0"/>
              <a:t>пользователя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Добавление пользователей в </a:t>
            </a:r>
            <a:r>
              <a:rPr lang="ru-RU" dirty="0" err="1"/>
              <a:t>TrueConf</a:t>
            </a:r>
            <a:r>
              <a:rPr lang="ru-RU" dirty="0"/>
              <a:t> </a:t>
            </a:r>
            <a:r>
              <a:rPr lang="ru-RU" dirty="0" err="1"/>
              <a:t>Server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6103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5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проведения видеоконференций все пользователи должны установить клиентские приложения. Вам достаточно распространить среди них ссылку на гостевую страницу, где доступны приложения для популярных ОС.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Клиентские </a:t>
            </a:r>
            <a:r>
              <a:rPr lang="ru-RU" dirty="0" smtClean="0">
                <a:effectLst/>
              </a:rPr>
              <a:t>приложения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63" y="2852936"/>
            <a:ext cx="64103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4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219200"/>
          </a:xfrm>
        </p:spPr>
        <p:txBody>
          <a:bodyPr/>
          <a:lstStyle/>
          <a:p>
            <a:pPr algn="ctr"/>
            <a:r>
              <a:rPr lang="ru-RU" dirty="0" smtClean="0"/>
              <a:t>Спасибо за просмотр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9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</TotalTime>
  <Words>189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Бумажная</vt:lpstr>
      <vt:lpstr>Организация вещания рабочего стола в локальной сети. </vt:lpstr>
      <vt:lpstr>Презентация PowerPoint</vt:lpstr>
      <vt:lpstr>Установка TrueConf Server Free</vt:lpstr>
      <vt:lpstr>Зарегистрируйте свой сервер</vt:lpstr>
      <vt:lpstr>Запуск сервера</vt:lpstr>
      <vt:lpstr>Добавление пользователей в TrueConf Server</vt:lpstr>
      <vt:lpstr>Клиентские приложения</vt:lpstr>
      <vt:lpstr>Спасибо за просмотр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вещания рабочего стола в локальной сети. </dc:title>
  <dc:creator>Миша</dc:creator>
  <cp:lastModifiedBy>User</cp:lastModifiedBy>
  <cp:revision>2</cp:revision>
  <dcterms:created xsi:type="dcterms:W3CDTF">2019-01-17T15:44:34Z</dcterms:created>
  <dcterms:modified xsi:type="dcterms:W3CDTF">2019-01-17T15:54:28Z</dcterms:modified>
</cp:coreProperties>
</file>