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Развертывание дистанционного ресурса для корпоративного обучения.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96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Переходим на сайт </a:t>
            </a:r>
            <a:r>
              <a:rPr lang="en-US" dirty="0" smtClean="0"/>
              <a:t>moodlecloud.com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910250" cy="4425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82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Нажимаем на кнопку </a:t>
            </a:r>
            <a:r>
              <a:rPr lang="en-US" dirty="0" smtClean="0"/>
              <a:t>“Get Started for free”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23" y="2730850"/>
            <a:ext cx="78390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14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Выбираем понравившийся тариф	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22148"/>
            <a:ext cx="5685671" cy="495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55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есть аккаунт, то в ходим в него, если нет - регистрируемся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852936"/>
            <a:ext cx="61341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13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5272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После прохождения регистрации или «</a:t>
            </a:r>
            <a:r>
              <a:rPr lang="ru-RU" sz="3600" dirty="0" err="1" smtClean="0"/>
              <a:t>логининга</a:t>
            </a:r>
            <a:r>
              <a:rPr lang="ru-RU" sz="3600" dirty="0" smtClean="0"/>
              <a:t>» вы получите данное сообщение</a:t>
            </a:r>
            <a:endParaRPr lang="ru-RU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674" y="1988840"/>
            <a:ext cx="2992920" cy="473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16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 </a:t>
            </a:r>
            <a:r>
              <a:rPr lang="ru-RU" dirty="0" err="1" smtClean="0"/>
              <a:t>мудл</a:t>
            </a:r>
            <a:r>
              <a:rPr lang="ru-RU" dirty="0" smtClean="0"/>
              <a:t> </a:t>
            </a:r>
            <a:r>
              <a:rPr lang="ru-RU" smtClean="0"/>
              <a:t>успешно создан!</a:t>
            </a:r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7765654" cy="349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823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</TotalTime>
  <Words>53</Words>
  <Application>Microsoft Office PowerPoint</Application>
  <PresentationFormat>Экран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Волна</vt:lpstr>
      <vt:lpstr>Развертывание дистанционного ресурса для корпоративного обучения.</vt:lpstr>
      <vt:lpstr>Переходим на сайт moodlecloud.com</vt:lpstr>
      <vt:lpstr>Нажимаем на кнопку “Get Started for free”</vt:lpstr>
      <vt:lpstr>Выбираем понравившийся тариф </vt:lpstr>
      <vt:lpstr>Если есть аккаунт, то в ходим в него, если нет - регистрируемся</vt:lpstr>
      <vt:lpstr>После прохождения регистрации или «логининга» вы получите данное сообщение</vt:lpstr>
      <vt:lpstr>Ваш мудл успешно создан!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Развертывание дистанционного ресурса для корпоративного обучения.</dc:title>
  <dc:creator>Миша</dc:creator>
  <cp:lastModifiedBy>User</cp:lastModifiedBy>
  <cp:revision>2</cp:revision>
  <dcterms:created xsi:type="dcterms:W3CDTF">2019-01-17T13:32:39Z</dcterms:created>
  <dcterms:modified xsi:type="dcterms:W3CDTF">2019-01-17T14:04:38Z</dcterms:modified>
</cp:coreProperties>
</file>