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dirty="0" smtClean="0"/>
              <a:t> Ghost.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0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После чего мы попадаем в панель редактирования своего Блога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7828429" cy="334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219200"/>
          </a:xfrm>
        </p:spPr>
        <p:txBody>
          <a:bodyPr/>
          <a:lstStyle/>
          <a:p>
            <a:pPr algn="ctr"/>
            <a:r>
              <a:rPr lang="ru-RU" dirty="0" smtClean="0"/>
              <a:t>Спасибо за просмотр!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начала нам нужно зайти на сайт </a:t>
            </a:r>
            <a:r>
              <a:rPr lang="en-US" dirty="0" smtClean="0"/>
              <a:t>Ghost.org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874147" cy="482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0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Далее переходим в раздел </a:t>
            </a:r>
            <a:r>
              <a:rPr lang="en-US" dirty="0" smtClean="0"/>
              <a:t>“Developers” </a:t>
            </a:r>
            <a:r>
              <a:rPr lang="ru-RU" dirty="0" smtClean="0"/>
              <a:t>и скачиваем </a:t>
            </a:r>
            <a:r>
              <a:rPr lang="en-US" dirty="0" smtClean="0"/>
              <a:t>Ghost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01901"/>
            <a:ext cx="6249938" cy="437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Далее в папке с распакованным архивом </a:t>
            </a:r>
            <a:r>
              <a:rPr lang="en-US" sz="2800" dirty="0" smtClean="0"/>
              <a:t>Ghost </a:t>
            </a:r>
            <a:r>
              <a:rPr lang="ru-RU" sz="2800" dirty="0" smtClean="0"/>
              <a:t>прописываем</a:t>
            </a:r>
            <a:r>
              <a:rPr lang="en-US" sz="2800" dirty="0" smtClean="0"/>
              <a:t>: </a:t>
            </a:r>
            <a:r>
              <a:rPr lang="en-US" sz="2800" dirty="0" err="1" smtClean="0"/>
              <a:t>npm</a:t>
            </a:r>
            <a:r>
              <a:rPr lang="en-US" sz="2800" dirty="0" smtClean="0"/>
              <a:t> install. </a:t>
            </a:r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6979568" cy="3907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9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Ghost </a:t>
            </a:r>
            <a:r>
              <a:rPr lang="ru-RU" dirty="0" smtClean="0"/>
              <a:t>требуется база данных, для этого пропишем</a:t>
            </a:r>
            <a:r>
              <a:rPr lang="en-US" dirty="0" smtClean="0"/>
              <a:t>: “</a:t>
            </a:r>
            <a:r>
              <a:rPr lang="en-US" dirty="0" err="1" smtClean="0"/>
              <a:t>knex</a:t>
            </a:r>
            <a:r>
              <a:rPr lang="en-US" dirty="0" smtClean="0"/>
              <a:t> –migrator </a:t>
            </a:r>
            <a:r>
              <a:rPr lang="en-US" dirty="0" err="1" smtClean="0"/>
              <a:t>init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9" y="3068960"/>
            <a:ext cx="8677389" cy="41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3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05442" y="695864"/>
            <a:ext cx="8229600" cy="12192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После проделанных операций, мы можем запустить сервер </a:t>
            </a:r>
            <a:r>
              <a:rPr lang="en-US" sz="3200" dirty="0" smtClean="0"/>
              <a:t>Ghost. </a:t>
            </a:r>
            <a:r>
              <a:rPr lang="ru-RU" sz="3200" dirty="0" smtClean="0"/>
              <a:t>Для этого пропишем </a:t>
            </a:r>
            <a:r>
              <a:rPr lang="en-US" sz="3200" dirty="0" err="1" smtClean="0"/>
              <a:t>npm</a:t>
            </a:r>
            <a:r>
              <a:rPr lang="en-US" sz="3200" dirty="0" smtClean="0"/>
              <a:t> start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990850"/>
            <a:ext cx="81343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7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 выделенной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ru-RU" dirty="0" smtClean="0"/>
              <a:t>можно перейти, для настройки </a:t>
            </a:r>
            <a:r>
              <a:rPr lang="en-US" dirty="0" smtClean="0"/>
              <a:t>Ghost 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45339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4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33436" y="1484784"/>
            <a:ext cx="8229600" cy="457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33436" y="692696"/>
            <a:ext cx="8229600" cy="12192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Для того, чтобы войти в «</a:t>
            </a:r>
            <a:r>
              <a:rPr lang="ru-RU" sz="3200" dirty="0" err="1" smtClean="0"/>
              <a:t>Админку</a:t>
            </a:r>
            <a:r>
              <a:rPr lang="ru-RU" sz="3200" dirty="0" smtClean="0"/>
              <a:t>» к </a:t>
            </a:r>
            <a:r>
              <a:rPr lang="en-US" sz="3200" dirty="0" err="1" smtClean="0"/>
              <a:t>Url</a:t>
            </a:r>
            <a:r>
              <a:rPr lang="en-US" sz="3200" dirty="0" smtClean="0"/>
              <a:t> </a:t>
            </a:r>
            <a:r>
              <a:rPr lang="ru-RU" sz="3200" dirty="0" err="1" smtClean="0"/>
              <a:t>нажо</a:t>
            </a:r>
            <a:r>
              <a:rPr lang="ru-RU" sz="3200" dirty="0" smtClean="0"/>
              <a:t> написать </a:t>
            </a:r>
            <a:r>
              <a:rPr lang="en-US" sz="3200" dirty="0" smtClean="0"/>
              <a:t>“/ghost” </a:t>
            </a:r>
            <a:r>
              <a:rPr lang="ru-RU" sz="3200" dirty="0" smtClean="0"/>
              <a:t>и вы попадете в форму создания аккаунта</a:t>
            </a:r>
            <a:endParaRPr lang="ru-RU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00" y="1844824"/>
            <a:ext cx="7907460" cy="458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4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Тут нам нужно заполнить все поля своего блога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72816"/>
            <a:ext cx="30480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1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</TotalTime>
  <Words>118</Words>
  <Application>Microsoft Office PowerPoint</Application>
  <PresentationFormat>Экран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Бумажная</vt:lpstr>
      <vt:lpstr>Установка Node Js Ghost.</vt:lpstr>
      <vt:lpstr>Для начала нам нужно зайти на сайт Ghost.org </vt:lpstr>
      <vt:lpstr>Далее переходим в раздел “Developers” и скачиваем Ghost</vt:lpstr>
      <vt:lpstr>Далее в папке с распакованным архивом Ghost прописываем: npm install. </vt:lpstr>
      <vt:lpstr>Ghost требуется база данных, для этого пропишем: “knex –migrator init” </vt:lpstr>
      <vt:lpstr>После проделанных операций, мы можем запустить сервер Ghost. Для этого пропишем npm start</vt:lpstr>
      <vt:lpstr>По выделенной Url можно перейти, для настройки Ghost </vt:lpstr>
      <vt:lpstr>Для того, чтобы войти в «Админку» к Url нажо написать “/ghost” и вы попадете в форму создания аккаунта</vt:lpstr>
      <vt:lpstr>Тут нам нужно заполнить все поля своего блога</vt:lpstr>
      <vt:lpstr>После чего мы попадаем в панель редактирования своего Блога</vt:lpstr>
      <vt:lpstr>Спасибо за просмотр!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Node Js Ghost.</dc:title>
  <dc:creator>Миша</dc:creator>
  <cp:lastModifiedBy>User</cp:lastModifiedBy>
  <cp:revision>3</cp:revision>
  <dcterms:created xsi:type="dcterms:W3CDTF">2019-01-17T14:05:05Z</dcterms:created>
  <dcterms:modified xsi:type="dcterms:W3CDTF">2019-01-17T14:32:26Z</dcterms:modified>
</cp:coreProperties>
</file>