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>
                <a:effectLst/>
              </a:rPr>
              <a:t>Подключение вебинарной комнаты к дистанционному курсу в системе дистанционного обучения Moodle</a:t>
            </a:r>
            <a:r>
              <a:rPr lang="ru-RU" sz="4400" dirty="0">
                <a:effectLst/>
              </a:rPr>
              <a:t>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275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BigBlueButton</a:t>
            </a:r>
            <a:r>
              <a:rPr lang="ru-RU" dirty="0" smtClean="0"/>
              <a:t> - открытое </a:t>
            </a:r>
            <a:r>
              <a:rPr lang="ru-RU" dirty="0"/>
              <a:t>программное обеспечение для проведения веб-конференции. Система имеет интеграцию с </a:t>
            </a:r>
            <a:r>
              <a:rPr lang="ru-RU" dirty="0" err="1" smtClean="0"/>
              <a:t>Moodle</a:t>
            </a:r>
            <a:r>
              <a:rPr lang="ru-RU" dirty="0" smtClean="0"/>
              <a:t> и </a:t>
            </a:r>
            <a:r>
              <a:rPr lang="ru-RU" dirty="0"/>
              <a:t>позволяет внедрять соответствующий элемент в курс для проведения </a:t>
            </a:r>
            <a:r>
              <a:rPr lang="ru-RU" dirty="0" err="1"/>
              <a:t>вебинаров</a:t>
            </a:r>
            <a:r>
              <a:rPr lang="ru-RU" dirty="0"/>
              <a:t> с учащимися.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BigBlueButton</a:t>
            </a:r>
            <a:r>
              <a:rPr lang="en-US" dirty="0" smtClean="0"/>
              <a:t>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8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создания элемента курса необходимо выбрать соответствующий пункт в списке </a:t>
            </a:r>
            <a:r>
              <a:rPr lang="ru-RU" dirty="0" smtClean="0"/>
              <a:t>новых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Добавление элемента </a:t>
            </a:r>
            <a:r>
              <a:rPr lang="en-US" dirty="0" err="1"/>
              <a:t>BigBlueButton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775073"/>
            <a:ext cx="2249041" cy="331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6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Обязательное поле –«Название виртуального собрания»(имя, под которым собрание будет обозначено в курсе), дополнительный флажок –«Отправить уведомления» (рассылка всем записанным на курс учащимся уведомления о создании собрания), ссылка «Показать больше ...» –открыть дополнительные настройки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219200"/>
          </a:xfrm>
        </p:spPr>
        <p:txBody>
          <a:bodyPr/>
          <a:lstStyle/>
          <a:p>
            <a:pPr algn="ctr"/>
            <a:r>
              <a:rPr lang="ru-RU" dirty="0"/>
              <a:t>Основные настройки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21902"/>
            <a:ext cx="3204975" cy="383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Назначение прав участникам собрания. Права можно добавлять всем записанным на курс слушателям (по умолчанию –наблюдатель), группам с ролями или отдельным пользователям. Наблюдатель–только участвует в собрании, Руководитель–может управлять всеми функциями собрания.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219200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Участники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140968"/>
            <a:ext cx="69151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9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входе в конференцию появляется диалоговое окно, где необходимо указать, как будет осуществляться вход –только для прослушивания или с возможностью участия в конференции с помощью микрофона и камеры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 в конференцию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17032"/>
            <a:ext cx="3637206" cy="248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5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Окно собрания содержит</a:t>
            </a:r>
            <a:r>
              <a:rPr lang="ru-RU" sz="2000" dirty="0" smtClean="0"/>
              <a:t>: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ru-RU" sz="2000" dirty="0" smtClean="0"/>
              <a:t>Кнопки:</a:t>
            </a:r>
            <a:r>
              <a:rPr lang="en-US" sz="2000" dirty="0" smtClean="0"/>
              <a:t> </a:t>
            </a:r>
            <a:r>
              <a:rPr lang="ru-RU" sz="2000" dirty="0" smtClean="0"/>
              <a:t>1 </a:t>
            </a:r>
            <a:r>
              <a:rPr lang="ru-RU" sz="2000" dirty="0"/>
              <a:t>–Трансляция рабочего стола, 2 –включение микрофона,3 –включение камеры, 4 –запись собрания, 5 –выход из собрания, 6 –шаблоны расположения окон в собрании</a:t>
            </a:r>
            <a:r>
              <a:rPr lang="ru-RU" sz="2000" dirty="0" smtClean="0"/>
              <a:t>.</a:t>
            </a:r>
            <a:r>
              <a:rPr lang="en-US" sz="2000" dirty="0" smtClean="0"/>
              <a:t> </a:t>
            </a:r>
            <a:r>
              <a:rPr lang="ru-RU" sz="2000" dirty="0" smtClean="0"/>
              <a:t>Панели:</a:t>
            </a:r>
            <a:r>
              <a:rPr lang="en-US" sz="2000" dirty="0" smtClean="0"/>
              <a:t> </a:t>
            </a:r>
            <a:r>
              <a:rPr lang="ru-RU" sz="2000" dirty="0" smtClean="0"/>
              <a:t>7 </a:t>
            </a:r>
            <a:r>
              <a:rPr lang="ru-RU" sz="2000" dirty="0"/>
              <a:t>–список участников, 8 –трансляция видеокамер, 9 –окно презентации, 10 –окно чата.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effectLst/>
              </a:rPr>
              <a:t>Окно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собрания</a:t>
            </a:r>
            <a:endParaRPr lang="ru-RU" dirty="0"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071889" cy="37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4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1219200"/>
          </a:xfrm>
        </p:spPr>
        <p:txBody>
          <a:bodyPr/>
          <a:lstStyle/>
          <a:p>
            <a:pPr algn="ctr"/>
            <a:r>
              <a:rPr lang="ru-RU" dirty="0" smtClean="0"/>
              <a:t>Спасибо за просмотр!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5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</TotalTime>
  <Words>240</Words>
  <Application>Microsoft Office PowerPoint</Application>
  <PresentationFormat>Экран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Бумажная</vt:lpstr>
      <vt:lpstr>Подключение вебинарной комнаты к дистанционному курсу в системе дистанционного обучения Moodle </vt:lpstr>
      <vt:lpstr>BigBlueButton  </vt:lpstr>
      <vt:lpstr>Добавление элемента BigBlueButton</vt:lpstr>
      <vt:lpstr>Основные настройки</vt:lpstr>
      <vt:lpstr>Участники</vt:lpstr>
      <vt:lpstr>Вход в конференцию</vt:lpstr>
      <vt:lpstr>Окно собрания</vt:lpstr>
      <vt:lpstr>Спасибо за просмотр!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Подключение вебинарной комнаты к дистанционному курсу в системе дистанционного обучения Moodle </dc:title>
  <dc:creator>Миша</dc:creator>
  <cp:lastModifiedBy>User</cp:lastModifiedBy>
  <cp:revision>3</cp:revision>
  <dcterms:created xsi:type="dcterms:W3CDTF">2019-01-17T15:09:20Z</dcterms:created>
  <dcterms:modified xsi:type="dcterms:W3CDTF">2019-01-17T15:43:14Z</dcterms:modified>
</cp:coreProperties>
</file>