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71" r:id="rId2"/>
    <p:sldId id="284" r:id="rId3"/>
    <p:sldId id="257" r:id="rId4"/>
    <p:sldId id="283" r:id="rId5"/>
    <p:sldId id="261" r:id="rId6"/>
    <p:sldId id="263" r:id="rId7"/>
    <p:sldId id="264" r:id="rId8"/>
    <p:sldId id="267" r:id="rId9"/>
    <p:sldId id="285" r:id="rId10"/>
    <p:sldId id="268" r:id="rId11"/>
    <p:sldId id="273" r:id="rId12"/>
    <p:sldId id="279" r:id="rId13"/>
    <p:sldId id="28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C85C58-734C-486D-B16E-AB503A8E5C4B}">
  <a:tblStyle styleId="{63C85C58-734C-486D-B16E-AB503A8E5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ED8F6-1571-430D-A177-90627FB42480}" type="doc">
      <dgm:prSet loTypeId="urn:microsoft.com/office/officeart/2005/8/layout/bProcess3" loCatId="process" qsTypeId="urn:microsoft.com/office/officeart/2005/8/quickstyle/3d3" qsCatId="3D" csTypeId="urn:microsoft.com/office/officeart/2005/8/colors/colorful5" csCatId="colorful" phldr="1"/>
      <dgm:spPr/>
    </dgm:pt>
    <dgm:pt modelId="{C449B0AA-0F1C-4394-A5E2-2E4C2FE910FF}">
      <dgm:prSet phldrT="[Текст]"/>
      <dgm:spPr/>
      <dgm:t>
        <a:bodyPr/>
        <a:lstStyle/>
        <a:p>
          <a:r>
            <a:rPr lang="ru-RU" b="0" i="0" u="none" dirty="0"/>
            <a:t>Сбор материалов для вёрстки страницы «О курсе»</a:t>
          </a:r>
          <a:endParaRPr lang="ru-RU" u="none" dirty="0"/>
        </a:p>
      </dgm:t>
    </dgm:pt>
    <dgm:pt modelId="{3DCD4403-45BF-4EE1-84D7-5D0A5B89E064}" type="parTrans" cxnId="{B83CE55B-F2EB-45DC-B012-3C0EEF234502}">
      <dgm:prSet/>
      <dgm:spPr/>
      <dgm:t>
        <a:bodyPr/>
        <a:lstStyle/>
        <a:p>
          <a:endParaRPr lang="ru-RU"/>
        </a:p>
      </dgm:t>
    </dgm:pt>
    <dgm:pt modelId="{3E06C65A-27DC-4EB1-B0A7-BE0165DAF8CB}" type="sibTrans" cxnId="{B83CE55B-F2EB-45DC-B012-3C0EEF234502}">
      <dgm:prSet/>
      <dgm:spPr/>
      <dgm:t>
        <a:bodyPr/>
        <a:lstStyle/>
        <a:p>
          <a:endParaRPr lang="ru-RU"/>
        </a:p>
      </dgm:t>
    </dgm:pt>
    <dgm:pt modelId="{469B2C4E-D4F2-4FDD-BD7F-D7B019A9F665}">
      <dgm:prSet phldrT="[Текст]"/>
      <dgm:spPr/>
      <dgm:t>
        <a:bodyPr/>
        <a:lstStyle/>
        <a:p>
          <a:r>
            <a:rPr lang="ru-RU" b="0" i="0" u="none" dirty="0">
              <a:effectLst/>
            </a:rPr>
            <a:t>Подготовительные работы</a:t>
          </a:r>
        </a:p>
        <a:p>
          <a:r>
            <a:rPr lang="ru-RU" b="0" i="0" u="none" dirty="0">
              <a:effectLst/>
            </a:rPr>
            <a:t>(например написание плана)</a:t>
          </a:r>
          <a:endParaRPr lang="ru-RU" u="none" dirty="0">
            <a:effectLst/>
          </a:endParaRPr>
        </a:p>
      </dgm:t>
    </dgm:pt>
    <dgm:pt modelId="{CF953E50-3E9A-451B-8E7B-42F30B3320D2}" type="parTrans" cxnId="{551F142D-C5AA-4F4D-B3C8-B4C4D39DC9DF}">
      <dgm:prSet/>
      <dgm:spPr/>
      <dgm:t>
        <a:bodyPr/>
        <a:lstStyle/>
        <a:p>
          <a:endParaRPr lang="ru-RU"/>
        </a:p>
      </dgm:t>
    </dgm:pt>
    <dgm:pt modelId="{20DC9FE6-D34D-4AD0-B5D6-0C06760DD80D}" type="sibTrans" cxnId="{551F142D-C5AA-4F4D-B3C8-B4C4D39DC9DF}">
      <dgm:prSet/>
      <dgm:spPr/>
      <dgm:t>
        <a:bodyPr/>
        <a:lstStyle/>
        <a:p>
          <a:endParaRPr lang="ru-RU"/>
        </a:p>
      </dgm:t>
    </dgm:pt>
    <dgm:pt modelId="{0A7BFD09-B59F-4E0C-95C5-85F09FCB81E7}">
      <dgm:prSet phldrT="[Текст]"/>
      <dgm:spPr/>
      <dgm:t>
        <a:bodyPr/>
        <a:lstStyle/>
        <a:p>
          <a:r>
            <a:rPr lang="ru-RU" b="0" i="0" u="none" dirty="0"/>
            <a:t>Наполнение курса лекционным материалом</a:t>
          </a:r>
          <a:endParaRPr lang="ru-RU" u="none" dirty="0"/>
        </a:p>
      </dgm:t>
    </dgm:pt>
    <dgm:pt modelId="{28130C71-2437-4EF1-8CD8-A69A0A2A868C}" type="parTrans" cxnId="{E86E24EB-5813-43B2-93D7-8C3313BA04C5}">
      <dgm:prSet/>
      <dgm:spPr/>
      <dgm:t>
        <a:bodyPr/>
        <a:lstStyle/>
        <a:p>
          <a:endParaRPr lang="ru-RU"/>
        </a:p>
      </dgm:t>
    </dgm:pt>
    <dgm:pt modelId="{67EF2EE1-232C-4520-8737-6DB07D0335F4}" type="sibTrans" cxnId="{E86E24EB-5813-43B2-93D7-8C3313BA04C5}">
      <dgm:prSet/>
      <dgm:spPr/>
      <dgm:t>
        <a:bodyPr/>
        <a:lstStyle/>
        <a:p>
          <a:endParaRPr lang="ru-RU"/>
        </a:p>
      </dgm:t>
    </dgm:pt>
    <dgm:pt modelId="{04AC43F1-63CD-43AE-BFC2-87AF0BB06B37}">
      <dgm:prSet phldrT="[Текст]"/>
      <dgm:spPr/>
      <dgm:t>
        <a:bodyPr/>
        <a:lstStyle/>
        <a:p>
          <a:r>
            <a:rPr lang="ru-RU" b="0" i="0" u="none" dirty="0"/>
            <a:t>Создание упражнений</a:t>
          </a:r>
          <a:endParaRPr lang="ru-RU" u="none" dirty="0"/>
        </a:p>
      </dgm:t>
    </dgm:pt>
    <dgm:pt modelId="{D594068F-7410-4E11-B240-3B432AA7F35F}" type="parTrans" cxnId="{0645EA99-2D45-4283-82F5-91C0DA12EB57}">
      <dgm:prSet/>
      <dgm:spPr/>
      <dgm:t>
        <a:bodyPr/>
        <a:lstStyle/>
        <a:p>
          <a:endParaRPr lang="ru-RU"/>
        </a:p>
      </dgm:t>
    </dgm:pt>
    <dgm:pt modelId="{F0E5CFAA-B518-4A78-A4F5-A9EF8D254B3E}" type="sibTrans" cxnId="{0645EA99-2D45-4283-82F5-91C0DA12EB57}">
      <dgm:prSet/>
      <dgm:spPr/>
      <dgm:t>
        <a:bodyPr/>
        <a:lstStyle/>
        <a:p>
          <a:endParaRPr lang="ru-RU"/>
        </a:p>
      </dgm:t>
    </dgm:pt>
    <dgm:pt modelId="{68502B0A-0B5D-4F0A-AAF9-E92517838DB8}">
      <dgm:prSet phldrT="[Текст]"/>
      <dgm:spPr/>
      <dgm:t>
        <a:bodyPr/>
        <a:lstStyle/>
        <a:p>
          <a:r>
            <a:rPr lang="ru-RU" b="0" i="0" u="none" dirty="0"/>
            <a:t>Разработка домашних заданий</a:t>
          </a:r>
          <a:endParaRPr lang="ru-RU" u="none" dirty="0"/>
        </a:p>
      </dgm:t>
    </dgm:pt>
    <dgm:pt modelId="{F4D1C61A-1A55-4CC2-8E1A-6B21B29937F6}" type="parTrans" cxnId="{A1A5EBC5-3BF4-478E-A0DA-B3C0A7BAAE9F}">
      <dgm:prSet/>
      <dgm:spPr/>
      <dgm:t>
        <a:bodyPr/>
        <a:lstStyle/>
        <a:p>
          <a:endParaRPr lang="ru-RU"/>
        </a:p>
      </dgm:t>
    </dgm:pt>
    <dgm:pt modelId="{AC54B700-77E3-4238-B26F-89C614D59895}" type="sibTrans" cxnId="{A1A5EBC5-3BF4-478E-A0DA-B3C0A7BAAE9F}">
      <dgm:prSet/>
      <dgm:spPr/>
      <dgm:t>
        <a:bodyPr/>
        <a:lstStyle/>
        <a:p>
          <a:endParaRPr lang="ru-RU"/>
        </a:p>
      </dgm:t>
    </dgm:pt>
    <dgm:pt modelId="{04A96DDB-76FC-4DCE-AF44-72877B723F9C}">
      <dgm:prSet phldrT="[Текст]"/>
      <dgm:spPr/>
      <dgm:t>
        <a:bodyPr/>
        <a:lstStyle/>
        <a:p>
          <a:r>
            <a:rPr lang="ru-RU" b="0" i="0" u="none" dirty="0"/>
            <a:t>Добавление в курс учебника</a:t>
          </a:r>
          <a:endParaRPr lang="ru-RU" u="none" dirty="0"/>
        </a:p>
      </dgm:t>
    </dgm:pt>
    <dgm:pt modelId="{F2799FDF-87C8-492F-982A-3E95FA4B9A71}" type="parTrans" cxnId="{263F46AB-47D4-4DD1-98B0-E86CAE3B4CBD}">
      <dgm:prSet/>
      <dgm:spPr/>
      <dgm:t>
        <a:bodyPr/>
        <a:lstStyle/>
        <a:p>
          <a:endParaRPr lang="ru-RU"/>
        </a:p>
      </dgm:t>
    </dgm:pt>
    <dgm:pt modelId="{1FBE1A2A-567C-4783-A4F4-79728041B6F7}" type="sibTrans" cxnId="{263F46AB-47D4-4DD1-98B0-E86CAE3B4CBD}">
      <dgm:prSet/>
      <dgm:spPr/>
      <dgm:t>
        <a:bodyPr/>
        <a:lstStyle/>
        <a:p>
          <a:endParaRPr lang="ru-RU"/>
        </a:p>
      </dgm:t>
    </dgm:pt>
    <dgm:pt modelId="{912DBB14-CCAD-4548-BDCA-A243D8530592}">
      <dgm:prSet phldrT="[Текст]"/>
      <dgm:spPr/>
      <dgm:t>
        <a:bodyPr/>
        <a:lstStyle/>
        <a:p>
          <a:r>
            <a:rPr lang="ru-RU" b="0" i="0" u="none" dirty="0"/>
            <a:t>Организация форума для обсуждений</a:t>
          </a:r>
          <a:endParaRPr lang="ru-RU" u="none" dirty="0"/>
        </a:p>
      </dgm:t>
    </dgm:pt>
    <dgm:pt modelId="{9815FC93-0781-4865-9397-B94EF71B0F3F}" type="parTrans" cxnId="{3844FD03-BB37-4276-A76E-2DA3D54241D6}">
      <dgm:prSet/>
      <dgm:spPr/>
      <dgm:t>
        <a:bodyPr/>
        <a:lstStyle/>
        <a:p>
          <a:endParaRPr lang="ru-RU"/>
        </a:p>
      </dgm:t>
    </dgm:pt>
    <dgm:pt modelId="{D58AF95A-E4B3-4EEF-B5F4-A0A67BC43876}" type="sibTrans" cxnId="{3844FD03-BB37-4276-A76E-2DA3D54241D6}">
      <dgm:prSet/>
      <dgm:spPr/>
      <dgm:t>
        <a:bodyPr/>
        <a:lstStyle/>
        <a:p>
          <a:endParaRPr lang="ru-RU"/>
        </a:p>
      </dgm:t>
    </dgm:pt>
    <dgm:pt modelId="{F22D4C70-170B-44D7-8747-1F284802C616}">
      <dgm:prSet phldrT="[Текст]"/>
      <dgm:spPr/>
      <dgm:t>
        <a:bodyPr/>
        <a:lstStyle/>
        <a:p>
          <a:r>
            <a:rPr lang="ru-RU" b="0" i="0" u="none" dirty="0"/>
            <a:t>Подготовка материалов для специального сертификата </a:t>
          </a:r>
          <a:r>
            <a:rPr lang="ru-RU" b="0" i="0" u="none" dirty="0" err="1"/>
            <a:t>edX</a:t>
          </a:r>
          <a:endParaRPr lang="ru-RU" u="none" dirty="0"/>
        </a:p>
      </dgm:t>
    </dgm:pt>
    <dgm:pt modelId="{30249C01-C183-4DBD-BA08-B8BBCCD6C599}" type="parTrans" cxnId="{173086D3-A74D-4736-A79E-881159E6B838}">
      <dgm:prSet/>
      <dgm:spPr/>
      <dgm:t>
        <a:bodyPr/>
        <a:lstStyle/>
        <a:p>
          <a:endParaRPr lang="ru-RU"/>
        </a:p>
      </dgm:t>
    </dgm:pt>
    <dgm:pt modelId="{DE2CDA78-BD66-4A90-994B-2FE172C6BCDE}" type="sibTrans" cxnId="{173086D3-A74D-4736-A79E-881159E6B838}">
      <dgm:prSet/>
      <dgm:spPr/>
      <dgm:t>
        <a:bodyPr/>
        <a:lstStyle/>
        <a:p>
          <a:endParaRPr lang="ru-RU"/>
        </a:p>
      </dgm:t>
    </dgm:pt>
    <dgm:pt modelId="{3DC43516-B0C4-4B76-A229-69960DC881E8}" type="pres">
      <dgm:prSet presAssocID="{655ED8F6-1571-430D-A177-90627FB42480}" presName="Name0" presStyleCnt="0">
        <dgm:presLayoutVars>
          <dgm:dir/>
          <dgm:resizeHandles val="exact"/>
        </dgm:presLayoutVars>
      </dgm:prSet>
      <dgm:spPr/>
    </dgm:pt>
    <dgm:pt modelId="{2A0D877B-3FBD-4CE1-90F2-FC364524421F}" type="pres">
      <dgm:prSet presAssocID="{C449B0AA-0F1C-4394-A5E2-2E4C2FE910FF}" presName="node" presStyleLbl="node1" presStyleIdx="0" presStyleCnt="8">
        <dgm:presLayoutVars>
          <dgm:bulletEnabled val="1"/>
        </dgm:presLayoutVars>
      </dgm:prSet>
      <dgm:spPr/>
    </dgm:pt>
    <dgm:pt modelId="{957517A1-5ADC-47CF-B017-71D39EE62B70}" type="pres">
      <dgm:prSet presAssocID="{3E06C65A-27DC-4EB1-B0A7-BE0165DAF8CB}" presName="sibTrans" presStyleLbl="sibTrans1D1" presStyleIdx="0" presStyleCnt="7"/>
      <dgm:spPr/>
    </dgm:pt>
    <dgm:pt modelId="{3AB3BCEC-C4ED-4543-B600-73A532099D08}" type="pres">
      <dgm:prSet presAssocID="{3E06C65A-27DC-4EB1-B0A7-BE0165DAF8CB}" presName="connectorText" presStyleLbl="sibTrans1D1" presStyleIdx="0" presStyleCnt="7"/>
      <dgm:spPr/>
    </dgm:pt>
    <dgm:pt modelId="{BF03F2EE-63F6-4A04-BDA3-164B0085BD82}" type="pres">
      <dgm:prSet presAssocID="{469B2C4E-D4F2-4FDD-BD7F-D7B019A9F665}" presName="node" presStyleLbl="node1" presStyleIdx="1" presStyleCnt="8">
        <dgm:presLayoutVars>
          <dgm:bulletEnabled val="1"/>
        </dgm:presLayoutVars>
      </dgm:prSet>
      <dgm:spPr/>
    </dgm:pt>
    <dgm:pt modelId="{1A8AC1A9-76DE-46C0-8D15-6BADF37C126B}" type="pres">
      <dgm:prSet presAssocID="{20DC9FE6-D34D-4AD0-B5D6-0C06760DD80D}" presName="sibTrans" presStyleLbl="sibTrans1D1" presStyleIdx="1" presStyleCnt="7"/>
      <dgm:spPr/>
    </dgm:pt>
    <dgm:pt modelId="{F37327A2-30CF-4FF6-9546-3E9F423AB7DA}" type="pres">
      <dgm:prSet presAssocID="{20DC9FE6-D34D-4AD0-B5D6-0C06760DD80D}" presName="connectorText" presStyleLbl="sibTrans1D1" presStyleIdx="1" presStyleCnt="7"/>
      <dgm:spPr/>
    </dgm:pt>
    <dgm:pt modelId="{24A539A5-2039-481F-B549-015300E62FFC}" type="pres">
      <dgm:prSet presAssocID="{0A7BFD09-B59F-4E0C-95C5-85F09FCB81E7}" presName="node" presStyleLbl="node1" presStyleIdx="2" presStyleCnt="8">
        <dgm:presLayoutVars>
          <dgm:bulletEnabled val="1"/>
        </dgm:presLayoutVars>
      </dgm:prSet>
      <dgm:spPr/>
    </dgm:pt>
    <dgm:pt modelId="{685332E0-DCEB-47AA-B21A-27BC90CC6DE1}" type="pres">
      <dgm:prSet presAssocID="{67EF2EE1-232C-4520-8737-6DB07D0335F4}" presName="sibTrans" presStyleLbl="sibTrans1D1" presStyleIdx="2" presStyleCnt="7"/>
      <dgm:spPr/>
    </dgm:pt>
    <dgm:pt modelId="{A3CC3871-E447-4724-A3EF-63ED71B11E4E}" type="pres">
      <dgm:prSet presAssocID="{67EF2EE1-232C-4520-8737-6DB07D0335F4}" presName="connectorText" presStyleLbl="sibTrans1D1" presStyleIdx="2" presStyleCnt="7"/>
      <dgm:spPr/>
    </dgm:pt>
    <dgm:pt modelId="{FF00F8BA-CA77-4274-B010-5AF6B4193FF7}" type="pres">
      <dgm:prSet presAssocID="{04AC43F1-63CD-43AE-BFC2-87AF0BB06B37}" presName="node" presStyleLbl="node1" presStyleIdx="3" presStyleCnt="8">
        <dgm:presLayoutVars>
          <dgm:bulletEnabled val="1"/>
        </dgm:presLayoutVars>
      </dgm:prSet>
      <dgm:spPr/>
    </dgm:pt>
    <dgm:pt modelId="{FCF09F68-E0DA-4F96-9544-2C55724D2844}" type="pres">
      <dgm:prSet presAssocID="{F0E5CFAA-B518-4A78-A4F5-A9EF8D254B3E}" presName="sibTrans" presStyleLbl="sibTrans1D1" presStyleIdx="3" presStyleCnt="7"/>
      <dgm:spPr/>
    </dgm:pt>
    <dgm:pt modelId="{7AE803E8-8D91-4F2C-92F8-F6E3127AF654}" type="pres">
      <dgm:prSet presAssocID="{F0E5CFAA-B518-4A78-A4F5-A9EF8D254B3E}" presName="connectorText" presStyleLbl="sibTrans1D1" presStyleIdx="3" presStyleCnt="7"/>
      <dgm:spPr/>
    </dgm:pt>
    <dgm:pt modelId="{AA17CD25-87BE-40BD-A8EE-C5F680BA6F2E}" type="pres">
      <dgm:prSet presAssocID="{68502B0A-0B5D-4F0A-AAF9-E92517838DB8}" presName="node" presStyleLbl="node1" presStyleIdx="4" presStyleCnt="8">
        <dgm:presLayoutVars>
          <dgm:bulletEnabled val="1"/>
        </dgm:presLayoutVars>
      </dgm:prSet>
      <dgm:spPr/>
    </dgm:pt>
    <dgm:pt modelId="{FDAE9B8C-7CFE-41F1-B59A-E4318094214A}" type="pres">
      <dgm:prSet presAssocID="{AC54B700-77E3-4238-B26F-89C614D59895}" presName="sibTrans" presStyleLbl="sibTrans1D1" presStyleIdx="4" presStyleCnt="7"/>
      <dgm:spPr/>
    </dgm:pt>
    <dgm:pt modelId="{BCB9ED7F-C0F7-48C6-A600-CC476EEDAE16}" type="pres">
      <dgm:prSet presAssocID="{AC54B700-77E3-4238-B26F-89C614D59895}" presName="connectorText" presStyleLbl="sibTrans1D1" presStyleIdx="4" presStyleCnt="7"/>
      <dgm:spPr/>
    </dgm:pt>
    <dgm:pt modelId="{B064CF75-3B2D-4180-BF7C-C815FE914FA5}" type="pres">
      <dgm:prSet presAssocID="{04A96DDB-76FC-4DCE-AF44-72877B723F9C}" presName="node" presStyleLbl="node1" presStyleIdx="5" presStyleCnt="8">
        <dgm:presLayoutVars>
          <dgm:bulletEnabled val="1"/>
        </dgm:presLayoutVars>
      </dgm:prSet>
      <dgm:spPr/>
    </dgm:pt>
    <dgm:pt modelId="{48BDC216-2F95-4C5A-AA9F-1D700B9F35CF}" type="pres">
      <dgm:prSet presAssocID="{1FBE1A2A-567C-4783-A4F4-79728041B6F7}" presName="sibTrans" presStyleLbl="sibTrans1D1" presStyleIdx="5" presStyleCnt="7"/>
      <dgm:spPr/>
    </dgm:pt>
    <dgm:pt modelId="{99CCC456-7FDA-4959-B91F-1135044AE2AA}" type="pres">
      <dgm:prSet presAssocID="{1FBE1A2A-567C-4783-A4F4-79728041B6F7}" presName="connectorText" presStyleLbl="sibTrans1D1" presStyleIdx="5" presStyleCnt="7"/>
      <dgm:spPr/>
    </dgm:pt>
    <dgm:pt modelId="{BEDB995A-8DE3-4644-9EE5-26BD3A160C09}" type="pres">
      <dgm:prSet presAssocID="{912DBB14-CCAD-4548-BDCA-A243D8530592}" presName="node" presStyleLbl="node1" presStyleIdx="6" presStyleCnt="8">
        <dgm:presLayoutVars>
          <dgm:bulletEnabled val="1"/>
        </dgm:presLayoutVars>
      </dgm:prSet>
      <dgm:spPr/>
    </dgm:pt>
    <dgm:pt modelId="{4390DAF0-0977-49B9-9747-1EFDFB972072}" type="pres">
      <dgm:prSet presAssocID="{D58AF95A-E4B3-4EEF-B5F4-A0A67BC43876}" presName="sibTrans" presStyleLbl="sibTrans1D1" presStyleIdx="6" presStyleCnt="7"/>
      <dgm:spPr/>
    </dgm:pt>
    <dgm:pt modelId="{27E7D662-290F-4473-9CB1-7AC63848FBE1}" type="pres">
      <dgm:prSet presAssocID="{D58AF95A-E4B3-4EEF-B5F4-A0A67BC43876}" presName="connectorText" presStyleLbl="sibTrans1D1" presStyleIdx="6" presStyleCnt="7"/>
      <dgm:spPr/>
    </dgm:pt>
    <dgm:pt modelId="{38B20790-31D8-448C-B91F-BF216D875E4B}" type="pres">
      <dgm:prSet presAssocID="{F22D4C70-170B-44D7-8747-1F284802C616}" presName="node" presStyleLbl="node1" presStyleIdx="7" presStyleCnt="8">
        <dgm:presLayoutVars>
          <dgm:bulletEnabled val="1"/>
        </dgm:presLayoutVars>
      </dgm:prSet>
      <dgm:spPr/>
    </dgm:pt>
  </dgm:ptLst>
  <dgm:cxnLst>
    <dgm:cxn modelId="{F9D08501-8C68-4322-A929-8226E0B7A8FD}" type="presOf" srcId="{469B2C4E-D4F2-4FDD-BD7F-D7B019A9F665}" destId="{BF03F2EE-63F6-4A04-BDA3-164B0085BD82}" srcOrd="0" destOrd="0" presId="urn:microsoft.com/office/officeart/2005/8/layout/bProcess3"/>
    <dgm:cxn modelId="{6309BF01-D8B9-4412-9830-3ADCE412A27E}" type="presOf" srcId="{F0E5CFAA-B518-4A78-A4F5-A9EF8D254B3E}" destId="{FCF09F68-E0DA-4F96-9544-2C55724D2844}" srcOrd="0" destOrd="0" presId="urn:microsoft.com/office/officeart/2005/8/layout/bProcess3"/>
    <dgm:cxn modelId="{6ECFC202-E93B-43DF-8EA0-BE189CFE94BC}" type="presOf" srcId="{04A96DDB-76FC-4DCE-AF44-72877B723F9C}" destId="{B064CF75-3B2D-4180-BF7C-C815FE914FA5}" srcOrd="0" destOrd="0" presId="urn:microsoft.com/office/officeart/2005/8/layout/bProcess3"/>
    <dgm:cxn modelId="{3844FD03-BB37-4276-A76E-2DA3D54241D6}" srcId="{655ED8F6-1571-430D-A177-90627FB42480}" destId="{912DBB14-CCAD-4548-BDCA-A243D8530592}" srcOrd="6" destOrd="0" parTransId="{9815FC93-0781-4865-9397-B94EF71B0F3F}" sibTransId="{D58AF95A-E4B3-4EEF-B5F4-A0A67BC43876}"/>
    <dgm:cxn modelId="{F79FC815-3187-405E-B48C-A5A431A31F12}" type="presOf" srcId="{C449B0AA-0F1C-4394-A5E2-2E4C2FE910FF}" destId="{2A0D877B-3FBD-4CE1-90F2-FC364524421F}" srcOrd="0" destOrd="0" presId="urn:microsoft.com/office/officeart/2005/8/layout/bProcess3"/>
    <dgm:cxn modelId="{B0ABB51C-403F-447F-8C23-13EFA12FAD59}" type="presOf" srcId="{655ED8F6-1571-430D-A177-90627FB42480}" destId="{3DC43516-B0C4-4B76-A229-69960DC881E8}" srcOrd="0" destOrd="0" presId="urn:microsoft.com/office/officeart/2005/8/layout/bProcess3"/>
    <dgm:cxn modelId="{EBFF2729-A0A2-48EB-A7ED-68F24DA1C4D3}" type="presOf" srcId="{F0E5CFAA-B518-4A78-A4F5-A9EF8D254B3E}" destId="{7AE803E8-8D91-4F2C-92F8-F6E3127AF654}" srcOrd="1" destOrd="0" presId="urn:microsoft.com/office/officeart/2005/8/layout/bProcess3"/>
    <dgm:cxn modelId="{D0150E2D-19DB-42F0-9076-1A7C4C43808F}" type="presOf" srcId="{AC54B700-77E3-4238-B26F-89C614D59895}" destId="{FDAE9B8C-7CFE-41F1-B59A-E4318094214A}" srcOrd="0" destOrd="0" presId="urn:microsoft.com/office/officeart/2005/8/layout/bProcess3"/>
    <dgm:cxn modelId="{551F142D-C5AA-4F4D-B3C8-B4C4D39DC9DF}" srcId="{655ED8F6-1571-430D-A177-90627FB42480}" destId="{469B2C4E-D4F2-4FDD-BD7F-D7B019A9F665}" srcOrd="1" destOrd="0" parTransId="{CF953E50-3E9A-451B-8E7B-42F30B3320D2}" sibTransId="{20DC9FE6-D34D-4AD0-B5D6-0C06760DD80D}"/>
    <dgm:cxn modelId="{B83CE55B-F2EB-45DC-B012-3C0EEF234502}" srcId="{655ED8F6-1571-430D-A177-90627FB42480}" destId="{C449B0AA-0F1C-4394-A5E2-2E4C2FE910FF}" srcOrd="0" destOrd="0" parTransId="{3DCD4403-45BF-4EE1-84D7-5D0A5B89E064}" sibTransId="{3E06C65A-27DC-4EB1-B0A7-BE0165DAF8CB}"/>
    <dgm:cxn modelId="{43B97866-E333-4C02-B28C-F2EB010B049F}" type="presOf" srcId="{3E06C65A-27DC-4EB1-B0A7-BE0165DAF8CB}" destId="{957517A1-5ADC-47CF-B017-71D39EE62B70}" srcOrd="0" destOrd="0" presId="urn:microsoft.com/office/officeart/2005/8/layout/bProcess3"/>
    <dgm:cxn modelId="{03802149-BB73-44D6-B0EB-B8F45DB58C93}" type="presOf" srcId="{F22D4C70-170B-44D7-8747-1F284802C616}" destId="{38B20790-31D8-448C-B91F-BF216D875E4B}" srcOrd="0" destOrd="0" presId="urn:microsoft.com/office/officeart/2005/8/layout/bProcess3"/>
    <dgm:cxn modelId="{DE2AE06D-AC87-47C0-A761-FB66E061CE7A}" type="presOf" srcId="{D58AF95A-E4B3-4EEF-B5F4-A0A67BC43876}" destId="{4390DAF0-0977-49B9-9747-1EFDFB972072}" srcOrd="0" destOrd="0" presId="urn:microsoft.com/office/officeart/2005/8/layout/bProcess3"/>
    <dgm:cxn modelId="{DB6FF36D-A711-4249-A4ED-12016347BDD6}" type="presOf" srcId="{67EF2EE1-232C-4520-8737-6DB07D0335F4}" destId="{685332E0-DCEB-47AA-B21A-27BC90CC6DE1}" srcOrd="0" destOrd="0" presId="urn:microsoft.com/office/officeart/2005/8/layout/bProcess3"/>
    <dgm:cxn modelId="{0F6E376F-E524-41DC-B910-D4EB29C9B430}" type="presOf" srcId="{1FBE1A2A-567C-4783-A4F4-79728041B6F7}" destId="{48BDC216-2F95-4C5A-AA9F-1D700B9F35CF}" srcOrd="0" destOrd="0" presId="urn:microsoft.com/office/officeart/2005/8/layout/bProcess3"/>
    <dgm:cxn modelId="{87797C5A-D623-43BE-9C9B-614DB4AE5353}" type="presOf" srcId="{67EF2EE1-232C-4520-8737-6DB07D0335F4}" destId="{A3CC3871-E447-4724-A3EF-63ED71B11E4E}" srcOrd="1" destOrd="0" presId="urn:microsoft.com/office/officeart/2005/8/layout/bProcess3"/>
    <dgm:cxn modelId="{34FBDD7B-E0B7-44FB-8626-0877FD97CDC8}" type="presOf" srcId="{3E06C65A-27DC-4EB1-B0A7-BE0165DAF8CB}" destId="{3AB3BCEC-C4ED-4543-B600-73A532099D08}" srcOrd="1" destOrd="0" presId="urn:microsoft.com/office/officeart/2005/8/layout/bProcess3"/>
    <dgm:cxn modelId="{708BAE7C-21CE-4B5E-BD50-4ABCC9DB3D1A}" type="presOf" srcId="{04AC43F1-63CD-43AE-BFC2-87AF0BB06B37}" destId="{FF00F8BA-CA77-4274-B010-5AF6B4193FF7}" srcOrd="0" destOrd="0" presId="urn:microsoft.com/office/officeart/2005/8/layout/bProcess3"/>
    <dgm:cxn modelId="{0C352892-AFF4-4E52-9DD7-146FA035F1C1}" type="presOf" srcId="{0A7BFD09-B59F-4E0C-95C5-85F09FCB81E7}" destId="{24A539A5-2039-481F-B549-015300E62FFC}" srcOrd="0" destOrd="0" presId="urn:microsoft.com/office/officeart/2005/8/layout/bProcess3"/>
    <dgm:cxn modelId="{FDD30898-F215-4B70-97AC-FFBA8DF68F41}" type="presOf" srcId="{D58AF95A-E4B3-4EEF-B5F4-A0A67BC43876}" destId="{27E7D662-290F-4473-9CB1-7AC63848FBE1}" srcOrd="1" destOrd="0" presId="urn:microsoft.com/office/officeart/2005/8/layout/bProcess3"/>
    <dgm:cxn modelId="{0645EA99-2D45-4283-82F5-91C0DA12EB57}" srcId="{655ED8F6-1571-430D-A177-90627FB42480}" destId="{04AC43F1-63CD-43AE-BFC2-87AF0BB06B37}" srcOrd="3" destOrd="0" parTransId="{D594068F-7410-4E11-B240-3B432AA7F35F}" sibTransId="{F0E5CFAA-B518-4A78-A4F5-A9EF8D254B3E}"/>
    <dgm:cxn modelId="{19A337A7-B6D5-4202-8F40-7C96D72E92AD}" type="presOf" srcId="{20DC9FE6-D34D-4AD0-B5D6-0C06760DD80D}" destId="{F37327A2-30CF-4FF6-9546-3E9F423AB7DA}" srcOrd="1" destOrd="0" presId="urn:microsoft.com/office/officeart/2005/8/layout/bProcess3"/>
    <dgm:cxn modelId="{B4EF9CAA-788B-4FD2-80A1-36D8F5990E20}" type="presOf" srcId="{912DBB14-CCAD-4548-BDCA-A243D8530592}" destId="{BEDB995A-8DE3-4644-9EE5-26BD3A160C09}" srcOrd="0" destOrd="0" presId="urn:microsoft.com/office/officeart/2005/8/layout/bProcess3"/>
    <dgm:cxn modelId="{263F46AB-47D4-4DD1-98B0-E86CAE3B4CBD}" srcId="{655ED8F6-1571-430D-A177-90627FB42480}" destId="{04A96DDB-76FC-4DCE-AF44-72877B723F9C}" srcOrd="5" destOrd="0" parTransId="{F2799FDF-87C8-492F-982A-3E95FA4B9A71}" sibTransId="{1FBE1A2A-567C-4783-A4F4-79728041B6F7}"/>
    <dgm:cxn modelId="{C462C7AE-819A-43F8-AF41-5DFAAFD6667C}" type="presOf" srcId="{68502B0A-0B5D-4F0A-AAF9-E92517838DB8}" destId="{AA17CD25-87BE-40BD-A8EE-C5F680BA6F2E}" srcOrd="0" destOrd="0" presId="urn:microsoft.com/office/officeart/2005/8/layout/bProcess3"/>
    <dgm:cxn modelId="{90EF9DBB-B46E-4324-AAD9-F24C8BD15F66}" type="presOf" srcId="{20DC9FE6-D34D-4AD0-B5D6-0C06760DD80D}" destId="{1A8AC1A9-76DE-46C0-8D15-6BADF37C126B}" srcOrd="0" destOrd="0" presId="urn:microsoft.com/office/officeart/2005/8/layout/bProcess3"/>
    <dgm:cxn modelId="{2D136EBF-6A28-4EC1-A5C7-46FA6CACF9D7}" type="presOf" srcId="{1FBE1A2A-567C-4783-A4F4-79728041B6F7}" destId="{99CCC456-7FDA-4959-B91F-1135044AE2AA}" srcOrd="1" destOrd="0" presId="urn:microsoft.com/office/officeart/2005/8/layout/bProcess3"/>
    <dgm:cxn modelId="{A1A5EBC5-3BF4-478E-A0DA-B3C0A7BAAE9F}" srcId="{655ED8F6-1571-430D-A177-90627FB42480}" destId="{68502B0A-0B5D-4F0A-AAF9-E92517838DB8}" srcOrd="4" destOrd="0" parTransId="{F4D1C61A-1A55-4CC2-8E1A-6B21B29937F6}" sibTransId="{AC54B700-77E3-4238-B26F-89C614D59895}"/>
    <dgm:cxn modelId="{15F09AC8-1C67-4C7D-A6FF-7E19B0CC2221}" type="presOf" srcId="{AC54B700-77E3-4238-B26F-89C614D59895}" destId="{BCB9ED7F-C0F7-48C6-A600-CC476EEDAE16}" srcOrd="1" destOrd="0" presId="urn:microsoft.com/office/officeart/2005/8/layout/bProcess3"/>
    <dgm:cxn modelId="{173086D3-A74D-4736-A79E-881159E6B838}" srcId="{655ED8F6-1571-430D-A177-90627FB42480}" destId="{F22D4C70-170B-44D7-8747-1F284802C616}" srcOrd="7" destOrd="0" parTransId="{30249C01-C183-4DBD-BA08-B8BBCCD6C599}" sibTransId="{DE2CDA78-BD66-4A90-994B-2FE172C6BCDE}"/>
    <dgm:cxn modelId="{E86E24EB-5813-43B2-93D7-8C3313BA04C5}" srcId="{655ED8F6-1571-430D-A177-90627FB42480}" destId="{0A7BFD09-B59F-4E0C-95C5-85F09FCB81E7}" srcOrd="2" destOrd="0" parTransId="{28130C71-2437-4EF1-8CD8-A69A0A2A868C}" sibTransId="{67EF2EE1-232C-4520-8737-6DB07D0335F4}"/>
    <dgm:cxn modelId="{0DE1A80F-6F73-4924-8332-7D73CC89E498}" type="presParOf" srcId="{3DC43516-B0C4-4B76-A229-69960DC881E8}" destId="{2A0D877B-3FBD-4CE1-90F2-FC364524421F}" srcOrd="0" destOrd="0" presId="urn:microsoft.com/office/officeart/2005/8/layout/bProcess3"/>
    <dgm:cxn modelId="{BE43F560-8031-4D33-A1F8-E6F39DD66241}" type="presParOf" srcId="{3DC43516-B0C4-4B76-A229-69960DC881E8}" destId="{957517A1-5ADC-47CF-B017-71D39EE62B70}" srcOrd="1" destOrd="0" presId="urn:microsoft.com/office/officeart/2005/8/layout/bProcess3"/>
    <dgm:cxn modelId="{D9756453-8052-47F1-9922-286081DD3F70}" type="presParOf" srcId="{957517A1-5ADC-47CF-B017-71D39EE62B70}" destId="{3AB3BCEC-C4ED-4543-B600-73A532099D08}" srcOrd="0" destOrd="0" presId="urn:microsoft.com/office/officeart/2005/8/layout/bProcess3"/>
    <dgm:cxn modelId="{13BF6402-5B8F-4165-A0C0-A6DB64747063}" type="presParOf" srcId="{3DC43516-B0C4-4B76-A229-69960DC881E8}" destId="{BF03F2EE-63F6-4A04-BDA3-164B0085BD82}" srcOrd="2" destOrd="0" presId="urn:microsoft.com/office/officeart/2005/8/layout/bProcess3"/>
    <dgm:cxn modelId="{BDE82B3A-42CE-4938-8EF2-9A7981418A12}" type="presParOf" srcId="{3DC43516-B0C4-4B76-A229-69960DC881E8}" destId="{1A8AC1A9-76DE-46C0-8D15-6BADF37C126B}" srcOrd="3" destOrd="0" presId="urn:microsoft.com/office/officeart/2005/8/layout/bProcess3"/>
    <dgm:cxn modelId="{6E6570C0-33E7-47F8-8F6A-6261AAEC643D}" type="presParOf" srcId="{1A8AC1A9-76DE-46C0-8D15-6BADF37C126B}" destId="{F37327A2-30CF-4FF6-9546-3E9F423AB7DA}" srcOrd="0" destOrd="0" presId="urn:microsoft.com/office/officeart/2005/8/layout/bProcess3"/>
    <dgm:cxn modelId="{EF009B27-1946-4AAC-82FA-DFD03DA3F369}" type="presParOf" srcId="{3DC43516-B0C4-4B76-A229-69960DC881E8}" destId="{24A539A5-2039-481F-B549-015300E62FFC}" srcOrd="4" destOrd="0" presId="urn:microsoft.com/office/officeart/2005/8/layout/bProcess3"/>
    <dgm:cxn modelId="{FDEED46C-2A6F-4CA6-9F16-A7267143B898}" type="presParOf" srcId="{3DC43516-B0C4-4B76-A229-69960DC881E8}" destId="{685332E0-DCEB-47AA-B21A-27BC90CC6DE1}" srcOrd="5" destOrd="0" presId="urn:microsoft.com/office/officeart/2005/8/layout/bProcess3"/>
    <dgm:cxn modelId="{BF043F7C-2C93-4B0E-AA78-F05D3B7484F9}" type="presParOf" srcId="{685332E0-DCEB-47AA-B21A-27BC90CC6DE1}" destId="{A3CC3871-E447-4724-A3EF-63ED71B11E4E}" srcOrd="0" destOrd="0" presId="urn:microsoft.com/office/officeart/2005/8/layout/bProcess3"/>
    <dgm:cxn modelId="{567FA6B5-17B1-4779-B56D-2C5C83C48B80}" type="presParOf" srcId="{3DC43516-B0C4-4B76-A229-69960DC881E8}" destId="{FF00F8BA-CA77-4274-B010-5AF6B4193FF7}" srcOrd="6" destOrd="0" presId="urn:microsoft.com/office/officeart/2005/8/layout/bProcess3"/>
    <dgm:cxn modelId="{08A9418E-D9C6-40AA-BAE5-4023DD2F2DDC}" type="presParOf" srcId="{3DC43516-B0C4-4B76-A229-69960DC881E8}" destId="{FCF09F68-E0DA-4F96-9544-2C55724D2844}" srcOrd="7" destOrd="0" presId="urn:microsoft.com/office/officeart/2005/8/layout/bProcess3"/>
    <dgm:cxn modelId="{13F0FB76-131C-43ED-8EE2-6AE5053834A1}" type="presParOf" srcId="{FCF09F68-E0DA-4F96-9544-2C55724D2844}" destId="{7AE803E8-8D91-4F2C-92F8-F6E3127AF654}" srcOrd="0" destOrd="0" presId="urn:microsoft.com/office/officeart/2005/8/layout/bProcess3"/>
    <dgm:cxn modelId="{C1D12064-E09B-425B-BCBD-48F0092C6AF1}" type="presParOf" srcId="{3DC43516-B0C4-4B76-A229-69960DC881E8}" destId="{AA17CD25-87BE-40BD-A8EE-C5F680BA6F2E}" srcOrd="8" destOrd="0" presId="urn:microsoft.com/office/officeart/2005/8/layout/bProcess3"/>
    <dgm:cxn modelId="{EBEF7E59-C7A4-4287-B061-4526B697ABE3}" type="presParOf" srcId="{3DC43516-B0C4-4B76-A229-69960DC881E8}" destId="{FDAE9B8C-7CFE-41F1-B59A-E4318094214A}" srcOrd="9" destOrd="0" presId="urn:microsoft.com/office/officeart/2005/8/layout/bProcess3"/>
    <dgm:cxn modelId="{327AF107-4883-4A37-9B1B-D5A1CF58C315}" type="presParOf" srcId="{FDAE9B8C-7CFE-41F1-B59A-E4318094214A}" destId="{BCB9ED7F-C0F7-48C6-A600-CC476EEDAE16}" srcOrd="0" destOrd="0" presId="urn:microsoft.com/office/officeart/2005/8/layout/bProcess3"/>
    <dgm:cxn modelId="{9E3D4A7B-A38A-438B-94DA-944B7F924712}" type="presParOf" srcId="{3DC43516-B0C4-4B76-A229-69960DC881E8}" destId="{B064CF75-3B2D-4180-BF7C-C815FE914FA5}" srcOrd="10" destOrd="0" presId="urn:microsoft.com/office/officeart/2005/8/layout/bProcess3"/>
    <dgm:cxn modelId="{83E6943E-7281-41B7-AB9E-6F1B5E9BB79A}" type="presParOf" srcId="{3DC43516-B0C4-4B76-A229-69960DC881E8}" destId="{48BDC216-2F95-4C5A-AA9F-1D700B9F35CF}" srcOrd="11" destOrd="0" presId="urn:microsoft.com/office/officeart/2005/8/layout/bProcess3"/>
    <dgm:cxn modelId="{BD9D9773-CA3C-4A25-846E-742B9B47B50D}" type="presParOf" srcId="{48BDC216-2F95-4C5A-AA9F-1D700B9F35CF}" destId="{99CCC456-7FDA-4959-B91F-1135044AE2AA}" srcOrd="0" destOrd="0" presId="urn:microsoft.com/office/officeart/2005/8/layout/bProcess3"/>
    <dgm:cxn modelId="{2D8CD8A9-3E64-40A8-8F99-FE7563344278}" type="presParOf" srcId="{3DC43516-B0C4-4B76-A229-69960DC881E8}" destId="{BEDB995A-8DE3-4644-9EE5-26BD3A160C09}" srcOrd="12" destOrd="0" presId="urn:microsoft.com/office/officeart/2005/8/layout/bProcess3"/>
    <dgm:cxn modelId="{A9C62B1D-9AB5-4C8E-8536-847810BEDA5D}" type="presParOf" srcId="{3DC43516-B0C4-4B76-A229-69960DC881E8}" destId="{4390DAF0-0977-49B9-9747-1EFDFB972072}" srcOrd="13" destOrd="0" presId="urn:microsoft.com/office/officeart/2005/8/layout/bProcess3"/>
    <dgm:cxn modelId="{45C0CD8D-F03F-4D5A-B027-C3A6A0245DF8}" type="presParOf" srcId="{4390DAF0-0977-49B9-9747-1EFDFB972072}" destId="{27E7D662-290F-4473-9CB1-7AC63848FBE1}" srcOrd="0" destOrd="0" presId="urn:microsoft.com/office/officeart/2005/8/layout/bProcess3"/>
    <dgm:cxn modelId="{B73C871A-9636-453C-B999-980D38E95B71}" type="presParOf" srcId="{3DC43516-B0C4-4B76-A229-69960DC881E8}" destId="{38B20790-31D8-448C-B91F-BF216D875E4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517A1-5ADC-47CF-B017-71D39EE62B70}">
      <dsp:nvSpPr>
        <dsp:cNvPr id="0" name=""/>
        <dsp:cNvSpPr/>
      </dsp:nvSpPr>
      <dsp:spPr>
        <a:xfrm>
          <a:off x="2793150" y="514432"/>
          <a:ext cx="3976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69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81289" y="558011"/>
        <a:ext cx="21414" cy="4282"/>
      </dsp:txXfrm>
    </dsp:sp>
    <dsp:sp modelId="{2A0D877B-3FBD-4CE1-90F2-FC364524421F}">
      <dsp:nvSpPr>
        <dsp:cNvPr id="0" name=""/>
        <dsp:cNvSpPr/>
      </dsp:nvSpPr>
      <dsp:spPr>
        <a:xfrm>
          <a:off x="932813" y="1511"/>
          <a:ext cx="1862137" cy="11172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Сбор материалов для вёрстки страницы «О курсе»</a:t>
          </a:r>
          <a:endParaRPr lang="ru-RU" sz="1400" u="none" kern="1200" dirty="0"/>
        </a:p>
      </dsp:txBody>
      <dsp:txXfrm>
        <a:off x="932813" y="1511"/>
        <a:ext cx="1862137" cy="1117282"/>
      </dsp:txXfrm>
    </dsp:sp>
    <dsp:sp modelId="{1A8AC1A9-76DE-46C0-8D15-6BADF37C126B}">
      <dsp:nvSpPr>
        <dsp:cNvPr id="0" name=""/>
        <dsp:cNvSpPr/>
      </dsp:nvSpPr>
      <dsp:spPr>
        <a:xfrm>
          <a:off x="5083579" y="514432"/>
          <a:ext cx="3976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691" y="45720"/>
              </a:lnTo>
            </a:path>
          </a:pathLst>
        </a:custGeom>
        <a:noFill/>
        <a:ln w="9525" cap="flat" cmpd="sng" algn="ctr">
          <a:solidFill>
            <a:schemeClr val="accent5">
              <a:hueOff val="1119853"/>
              <a:satOff val="315"/>
              <a:lumOff val="-451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71718" y="558011"/>
        <a:ext cx="21414" cy="4282"/>
      </dsp:txXfrm>
    </dsp:sp>
    <dsp:sp modelId="{BF03F2EE-63F6-4A04-BDA3-164B0085BD82}">
      <dsp:nvSpPr>
        <dsp:cNvPr id="0" name=""/>
        <dsp:cNvSpPr/>
      </dsp:nvSpPr>
      <dsp:spPr>
        <a:xfrm>
          <a:off x="3223242" y="1511"/>
          <a:ext cx="1862137" cy="1117282"/>
        </a:xfrm>
        <a:prstGeom prst="rect">
          <a:avLst/>
        </a:prstGeom>
        <a:solidFill>
          <a:schemeClr val="accent5">
            <a:hueOff val="959874"/>
            <a:satOff val="270"/>
            <a:lumOff val="-386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>
              <a:effectLst/>
            </a:rPr>
            <a:t>Подготовительные работы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>
              <a:effectLst/>
            </a:rPr>
            <a:t>(например написание плана)</a:t>
          </a:r>
          <a:endParaRPr lang="ru-RU" sz="1400" u="none" kern="1200" dirty="0">
            <a:effectLst/>
          </a:endParaRPr>
        </a:p>
      </dsp:txBody>
      <dsp:txXfrm>
        <a:off x="3223242" y="1511"/>
        <a:ext cx="1862137" cy="1117282"/>
      </dsp:txXfrm>
    </dsp:sp>
    <dsp:sp modelId="{685332E0-DCEB-47AA-B21A-27BC90CC6DE1}">
      <dsp:nvSpPr>
        <dsp:cNvPr id="0" name=""/>
        <dsp:cNvSpPr/>
      </dsp:nvSpPr>
      <dsp:spPr>
        <a:xfrm>
          <a:off x="1863881" y="1116994"/>
          <a:ext cx="4580858" cy="397691"/>
        </a:xfrm>
        <a:custGeom>
          <a:avLst/>
          <a:gdLst/>
          <a:ahLst/>
          <a:cxnLst/>
          <a:rect l="0" t="0" r="0" b="0"/>
          <a:pathLst>
            <a:path>
              <a:moveTo>
                <a:pt x="4580858" y="0"/>
              </a:moveTo>
              <a:lnTo>
                <a:pt x="4580858" y="215945"/>
              </a:lnTo>
              <a:lnTo>
                <a:pt x="0" y="215945"/>
              </a:lnTo>
              <a:lnTo>
                <a:pt x="0" y="397691"/>
              </a:lnTo>
            </a:path>
          </a:pathLst>
        </a:custGeom>
        <a:noFill/>
        <a:ln w="9525" cap="flat" cmpd="sng" algn="ctr">
          <a:solidFill>
            <a:schemeClr val="accent5">
              <a:hueOff val="2239706"/>
              <a:satOff val="630"/>
              <a:lumOff val="-902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039290" y="1313698"/>
        <a:ext cx="230041" cy="4282"/>
      </dsp:txXfrm>
    </dsp:sp>
    <dsp:sp modelId="{24A539A5-2039-481F-B549-015300E62FFC}">
      <dsp:nvSpPr>
        <dsp:cNvPr id="0" name=""/>
        <dsp:cNvSpPr/>
      </dsp:nvSpPr>
      <dsp:spPr>
        <a:xfrm>
          <a:off x="5513671" y="1511"/>
          <a:ext cx="1862137" cy="1117282"/>
        </a:xfrm>
        <a:prstGeom prst="rect">
          <a:avLst/>
        </a:prstGeom>
        <a:solidFill>
          <a:schemeClr val="accent5">
            <a:hueOff val="1919748"/>
            <a:satOff val="540"/>
            <a:lumOff val="-773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Наполнение курса лекционным материалом</a:t>
          </a:r>
          <a:endParaRPr lang="ru-RU" sz="1400" u="none" kern="1200" dirty="0"/>
        </a:p>
      </dsp:txBody>
      <dsp:txXfrm>
        <a:off x="5513671" y="1511"/>
        <a:ext cx="1862137" cy="1117282"/>
      </dsp:txXfrm>
    </dsp:sp>
    <dsp:sp modelId="{FCF09F68-E0DA-4F96-9544-2C55724D2844}">
      <dsp:nvSpPr>
        <dsp:cNvPr id="0" name=""/>
        <dsp:cNvSpPr/>
      </dsp:nvSpPr>
      <dsp:spPr>
        <a:xfrm>
          <a:off x="2793150" y="2060006"/>
          <a:ext cx="3976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691" y="45720"/>
              </a:lnTo>
            </a:path>
          </a:pathLst>
        </a:custGeom>
        <a:noFill/>
        <a:ln w="9525" cap="flat" cmpd="sng" algn="ctr">
          <a:solidFill>
            <a:schemeClr val="accent5">
              <a:hueOff val="3359558"/>
              <a:satOff val="945"/>
              <a:lumOff val="-1353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81289" y="2103585"/>
        <a:ext cx="21414" cy="4282"/>
      </dsp:txXfrm>
    </dsp:sp>
    <dsp:sp modelId="{FF00F8BA-CA77-4274-B010-5AF6B4193FF7}">
      <dsp:nvSpPr>
        <dsp:cNvPr id="0" name=""/>
        <dsp:cNvSpPr/>
      </dsp:nvSpPr>
      <dsp:spPr>
        <a:xfrm>
          <a:off x="932813" y="1547085"/>
          <a:ext cx="1862137" cy="1117282"/>
        </a:xfrm>
        <a:prstGeom prst="rect">
          <a:avLst/>
        </a:prstGeom>
        <a:solidFill>
          <a:schemeClr val="accent5">
            <a:hueOff val="2879621"/>
            <a:satOff val="810"/>
            <a:lumOff val="-115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Создание упражнений</a:t>
          </a:r>
          <a:endParaRPr lang="ru-RU" sz="1400" u="none" kern="1200" dirty="0"/>
        </a:p>
      </dsp:txBody>
      <dsp:txXfrm>
        <a:off x="932813" y="1547085"/>
        <a:ext cx="1862137" cy="1117282"/>
      </dsp:txXfrm>
    </dsp:sp>
    <dsp:sp modelId="{FDAE9B8C-7CFE-41F1-B59A-E4318094214A}">
      <dsp:nvSpPr>
        <dsp:cNvPr id="0" name=""/>
        <dsp:cNvSpPr/>
      </dsp:nvSpPr>
      <dsp:spPr>
        <a:xfrm>
          <a:off x="5083579" y="2060006"/>
          <a:ext cx="3976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691" y="45720"/>
              </a:lnTo>
            </a:path>
          </a:pathLst>
        </a:custGeom>
        <a:noFill/>
        <a:ln w="9525" cap="flat" cmpd="sng" algn="ctr">
          <a:solidFill>
            <a:schemeClr val="accent5">
              <a:hueOff val="4479411"/>
              <a:satOff val="1259"/>
              <a:lumOff val="-1804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71718" y="2103585"/>
        <a:ext cx="21414" cy="4282"/>
      </dsp:txXfrm>
    </dsp:sp>
    <dsp:sp modelId="{AA17CD25-87BE-40BD-A8EE-C5F680BA6F2E}">
      <dsp:nvSpPr>
        <dsp:cNvPr id="0" name=""/>
        <dsp:cNvSpPr/>
      </dsp:nvSpPr>
      <dsp:spPr>
        <a:xfrm>
          <a:off x="3223242" y="1547085"/>
          <a:ext cx="1862137" cy="1117282"/>
        </a:xfrm>
        <a:prstGeom prst="rect">
          <a:avLst/>
        </a:prstGeom>
        <a:solidFill>
          <a:schemeClr val="accent5">
            <a:hueOff val="3839495"/>
            <a:satOff val="1079"/>
            <a:lumOff val="-154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Разработка домашних заданий</a:t>
          </a:r>
          <a:endParaRPr lang="ru-RU" sz="1400" u="none" kern="1200" dirty="0"/>
        </a:p>
      </dsp:txBody>
      <dsp:txXfrm>
        <a:off x="3223242" y="1547085"/>
        <a:ext cx="1862137" cy="1117282"/>
      </dsp:txXfrm>
    </dsp:sp>
    <dsp:sp modelId="{48BDC216-2F95-4C5A-AA9F-1D700B9F35CF}">
      <dsp:nvSpPr>
        <dsp:cNvPr id="0" name=""/>
        <dsp:cNvSpPr/>
      </dsp:nvSpPr>
      <dsp:spPr>
        <a:xfrm>
          <a:off x="1863881" y="2662568"/>
          <a:ext cx="4580858" cy="397691"/>
        </a:xfrm>
        <a:custGeom>
          <a:avLst/>
          <a:gdLst/>
          <a:ahLst/>
          <a:cxnLst/>
          <a:rect l="0" t="0" r="0" b="0"/>
          <a:pathLst>
            <a:path>
              <a:moveTo>
                <a:pt x="4580858" y="0"/>
              </a:moveTo>
              <a:lnTo>
                <a:pt x="4580858" y="215945"/>
              </a:lnTo>
              <a:lnTo>
                <a:pt x="0" y="215945"/>
              </a:lnTo>
              <a:lnTo>
                <a:pt x="0" y="397691"/>
              </a:lnTo>
            </a:path>
          </a:pathLst>
        </a:custGeom>
        <a:noFill/>
        <a:ln w="9525" cap="flat" cmpd="sng" algn="ctr">
          <a:solidFill>
            <a:schemeClr val="accent5">
              <a:hueOff val="5599264"/>
              <a:satOff val="1574"/>
              <a:lumOff val="-2255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039290" y="2859272"/>
        <a:ext cx="230041" cy="4282"/>
      </dsp:txXfrm>
    </dsp:sp>
    <dsp:sp modelId="{B064CF75-3B2D-4180-BF7C-C815FE914FA5}">
      <dsp:nvSpPr>
        <dsp:cNvPr id="0" name=""/>
        <dsp:cNvSpPr/>
      </dsp:nvSpPr>
      <dsp:spPr>
        <a:xfrm>
          <a:off x="5513671" y="1547085"/>
          <a:ext cx="1862137" cy="1117282"/>
        </a:xfrm>
        <a:prstGeom prst="rect">
          <a:avLst/>
        </a:prstGeom>
        <a:solidFill>
          <a:schemeClr val="accent5">
            <a:hueOff val="4799369"/>
            <a:satOff val="1349"/>
            <a:lumOff val="-1932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Добавление в курс учебника</a:t>
          </a:r>
          <a:endParaRPr lang="ru-RU" sz="1400" u="none" kern="1200" dirty="0"/>
        </a:p>
      </dsp:txBody>
      <dsp:txXfrm>
        <a:off x="5513671" y="1547085"/>
        <a:ext cx="1862137" cy="1117282"/>
      </dsp:txXfrm>
    </dsp:sp>
    <dsp:sp modelId="{4390DAF0-0977-49B9-9747-1EFDFB972072}">
      <dsp:nvSpPr>
        <dsp:cNvPr id="0" name=""/>
        <dsp:cNvSpPr/>
      </dsp:nvSpPr>
      <dsp:spPr>
        <a:xfrm>
          <a:off x="2793150" y="3605581"/>
          <a:ext cx="3976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7691" y="45720"/>
              </a:lnTo>
            </a:path>
          </a:pathLst>
        </a:custGeom>
        <a:noFill/>
        <a:ln w="9525" cap="flat" cmpd="sng" algn="ctr">
          <a:solidFill>
            <a:schemeClr val="accent5">
              <a:hueOff val="6719117"/>
              <a:satOff val="1889"/>
              <a:lumOff val="-2706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81289" y="3649159"/>
        <a:ext cx="21414" cy="4282"/>
      </dsp:txXfrm>
    </dsp:sp>
    <dsp:sp modelId="{BEDB995A-8DE3-4644-9EE5-26BD3A160C09}">
      <dsp:nvSpPr>
        <dsp:cNvPr id="0" name=""/>
        <dsp:cNvSpPr/>
      </dsp:nvSpPr>
      <dsp:spPr>
        <a:xfrm>
          <a:off x="932813" y="3092659"/>
          <a:ext cx="1862137" cy="1117282"/>
        </a:xfrm>
        <a:prstGeom prst="rect">
          <a:avLst/>
        </a:prstGeom>
        <a:solidFill>
          <a:schemeClr val="accent5">
            <a:hueOff val="5759243"/>
            <a:satOff val="1619"/>
            <a:lumOff val="-231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Организация форума для обсуждений</a:t>
          </a:r>
          <a:endParaRPr lang="ru-RU" sz="1400" u="none" kern="1200" dirty="0"/>
        </a:p>
      </dsp:txBody>
      <dsp:txXfrm>
        <a:off x="932813" y="3092659"/>
        <a:ext cx="1862137" cy="1117282"/>
      </dsp:txXfrm>
    </dsp:sp>
    <dsp:sp modelId="{38B20790-31D8-448C-B91F-BF216D875E4B}">
      <dsp:nvSpPr>
        <dsp:cNvPr id="0" name=""/>
        <dsp:cNvSpPr/>
      </dsp:nvSpPr>
      <dsp:spPr>
        <a:xfrm>
          <a:off x="3223242" y="3092659"/>
          <a:ext cx="1862137" cy="1117282"/>
        </a:xfrm>
        <a:prstGeom prst="rect">
          <a:avLst/>
        </a:prstGeom>
        <a:solidFill>
          <a:schemeClr val="accent5">
            <a:hueOff val="6719117"/>
            <a:satOff val="1889"/>
            <a:lumOff val="-2706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Подготовка материалов для специального сертификата </a:t>
          </a:r>
          <a:r>
            <a:rPr lang="ru-RU" sz="1400" b="0" i="0" u="none" kern="1200" dirty="0" err="1"/>
            <a:t>edX</a:t>
          </a:r>
          <a:endParaRPr lang="ru-RU" sz="1400" u="none" kern="1200" dirty="0"/>
        </a:p>
      </dsp:txBody>
      <dsp:txXfrm>
        <a:off x="3223242" y="3092659"/>
        <a:ext cx="1862137" cy="1117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4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31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04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" name="Google Shape;62;p13">
            <a:extLst>
              <a:ext uri="{FF2B5EF4-FFF2-40B4-BE49-F238E27FC236}">
                <a16:creationId xmlns:a16="http://schemas.microsoft.com/office/drawing/2014/main" id="{54DAFDE9-6406-46DD-97B4-6A93FEEAAC9C}"/>
              </a:ext>
            </a:extLst>
          </p:cNvPr>
          <p:cNvSpPr txBox="1">
            <a:spLocks/>
          </p:cNvSpPr>
          <p:nvPr/>
        </p:nvSpPr>
        <p:spPr>
          <a:xfrm>
            <a:off x="1456267" y="607564"/>
            <a:ext cx="5363106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chemeClr val="bg1"/>
                </a:solidFill>
              </a:rPr>
              <a:t>Формирование </a:t>
            </a:r>
            <a:r>
              <a:rPr lang="ru-RU" sz="2800" b="1" dirty="0" err="1">
                <a:solidFill>
                  <a:schemeClr val="bg1"/>
                </a:solidFill>
              </a:rPr>
              <a:t>псевдотестовых</a:t>
            </a:r>
            <a:r>
              <a:rPr lang="ru-RU" sz="2800" b="1" dirty="0">
                <a:solidFill>
                  <a:schemeClr val="bg1"/>
                </a:solidFill>
              </a:rPr>
              <a:t> заданий для платформы </a:t>
            </a:r>
            <a:r>
              <a:rPr lang="ru-RU" sz="2800" b="1" dirty="0" err="1">
                <a:solidFill>
                  <a:schemeClr val="bg1"/>
                </a:solidFill>
              </a:rPr>
              <a:t>edX</a:t>
            </a:r>
            <a:r>
              <a:rPr lang="ru-RU" sz="2800" b="1" dirty="0">
                <a:solidFill>
                  <a:schemeClr val="bg1"/>
                </a:solidFill>
              </a:rPr>
              <a:t> и настройка дистанционного курса на </a:t>
            </a:r>
            <a:r>
              <a:rPr lang="ru-RU" sz="2800" b="1" dirty="0" err="1">
                <a:solidFill>
                  <a:schemeClr val="bg1"/>
                </a:solidFill>
              </a:rPr>
              <a:t>edX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287701-032B-4484-9DDF-1D712834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89" y="3009279"/>
            <a:ext cx="2170095" cy="1546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ADD2-660A-4A19-8BAF-8F420B211992}"/>
              </a:ext>
            </a:extLst>
          </p:cNvPr>
          <p:cNvSpPr/>
          <p:nvPr/>
        </p:nvSpPr>
        <p:spPr>
          <a:xfrm>
            <a:off x="3776132" y="1056532"/>
            <a:ext cx="50630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Helvetica Neue"/>
              </a:rPr>
              <a:t>Эта страничка будет высвечиваться в перечне предлагаемых курсов на сайте </a:t>
            </a:r>
            <a:r>
              <a:rPr lang="ru-RU" sz="1800" dirty="0" err="1">
                <a:latin typeface="Helvetica Neue"/>
              </a:rPr>
              <a:t>edX</a:t>
            </a:r>
            <a:r>
              <a:rPr lang="ru-RU" sz="1800" dirty="0">
                <a:latin typeface="Helvetica Neue"/>
              </a:rPr>
              <a:t>. На ней должно быть представлено краткое иллюстрированное описание курса. </a:t>
            </a:r>
          </a:p>
          <a:p>
            <a:endParaRPr lang="ru-RU" sz="1800" dirty="0">
              <a:latin typeface="Helvetica Neue"/>
            </a:endParaRPr>
          </a:p>
          <a:p>
            <a:r>
              <a:rPr lang="ru-RU" sz="1800" dirty="0">
                <a:latin typeface="Helvetica Neue"/>
              </a:rPr>
              <a:t>На странице должна быть дана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Helvetica Neue"/>
              </a:rPr>
              <a:t>о тематике курса;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Helvetica Neue"/>
              </a:rPr>
              <a:t>о длительности обучения;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Helvetica Neue"/>
              </a:rPr>
              <a:t>о количестве часов, затрачиваемых студентами за неделю обучения. </a:t>
            </a:r>
          </a:p>
          <a:p>
            <a:endParaRPr lang="ru-RU" sz="1800" dirty="0">
              <a:latin typeface="Helvetica Neue"/>
            </a:endParaRPr>
          </a:p>
          <a:p>
            <a:r>
              <a:rPr lang="ru-RU" sz="1800" dirty="0">
                <a:latin typeface="Helvetica Neue"/>
              </a:rPr>
              <a:t>Помимо текстовой информации страничка «О курсе» должна сопровождаться картинкой или даже </a:t>
            </a:r>
            <a:r>
              <a:rPr lang="ru-RU" sz="1800" dirty="0" err="1">
                <a:latin typeface="Helvetica Neue"/>
              </a:rPr>
              <a:t>видеотрейлером</a:t>
            </a:r>
            <a:r>
              <a:rPr lang="ru-RU" sz="1800" dirty="0">
                <a:latin typeface="Helvetica Neue"/>
              </a:rPr>
              <a:t> к курсу.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8519FF-8E9A-467E-A91A-B4DCF04BE98D}"/>
              </a:ext>
            </a:extLst>
          </p:cNvPr>
          <p:cNvSpPr/>
          <p:nvPr/>
        </p:nvSpPr>
        <p:spPr>
          <a:xfrm>
            <a:off x="2752662" y="108807"/>
            <a:ext cx="6276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Helvetica Neue"/>
              </a:rPr>
              <a:t>Для публикации курса необходимо создать страницу «О курсе» (</a:t>
            </a:r>
            <a:r>
              <a:rPr lang="ru-RU" sz="1800" dirty="0" err="1">
                <a:latin typeface="Helvetica Neue"/>
              </a:rPr>
              <a:t>About</a:t>
            </a:r>
            <a:r>
              <a:rPr lang="ru-RU" sz="1800" dirty="0">
                <a:latin typeface="Helvetica Neue"/>
              </a:rPr>
              <a:t> </a:t>
            </a:r>
            <a:r>
              <a:rPr lang="ru-RU" sz="1800" dirty="0" err="1">
                <a:latin typeface="Helvetica Neue"/>
              </a:rPr>
              <a:t>page</a:t>
            </a:r>
            <a:r>
              <a:rPr lang="ru-RU" sz="1800" dirty="0">
                <a:latin typeface="Helvetica Neue"/>
              </a:rPr>
              <a:t>). </a:t>
            </a:r>
          </a:p>
        </p:txBody>
      </p:sp>
      <p:pic>
        <p:nvPicPr>
          <p:cNvPr id="9218" name="Picture 2" descr="https://i.ytimg.com/vi/MHfONRFNDBs/maxresdefault.jpg">
            <a:extLst>
              <a:ext uri="{FF2B5EF4-FFF2-40B4-BE49-F238E27FC236}">
                <a16:creationId xmlns:a16="http://schemas.microsoft.com/office/drawing/2014/main" id="{0A01C6B1-3A57-453D-B433-17E4FB29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1" y="1952977"/>
            <a:ext cx="2287881" cy="12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C567B0-32B5-4C39-ABED-8E0B4D38F30A}"/>
              </a:ext>
            </a:extLst>
          </p:cNvPr>
          <p:cNvSpPr/>
          <p:nvPr/>
        </p:nvSpPr>
        <p:spPr>
          <a:xfrm>
            <a:off x="1899633" y="71747"/>
            <a:ext cx="534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>
                <a:latin typeface="Helvetica Neue"/>
              </a:rPr>
              <a:t>Требования к материалам страницы «О курсе» </a:t>
            </a:r>
            <a:endParaRPr lang="ru-RU" sz="1800" dirty="0"/>
          </a:p>
        </p:txBody>
      </p:sp>
      <p:pic>
        <p:nvPicPr>
          <p:cNvPr id="7170" name="Picture 2" descr="https://pandia.ru/text/80/110/images/image018_12.jpg">
            <a:extLst>
              <a:ext uri="{FF2B5EF4-FFF2-40B4-BE49-F238E27FC236}">
                <a16:creationId xmlns:a16="http://schemas.microsoft.com/office/drawing/2014/main" id="{FA49A6EA-3E5F-4C67-B423-C75F49FCC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"/>
          <a:stretch/>
        </p:blipFill>
        <p:spPr bwMode="auto">
          <a:xfrm>
            <a:off x="4091649" y="544670"/>
            <a:ext cx="4542295" cy="44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andia.ru/text/80/110/images/image019_14.jpg">
            <a:extLst>
              <a:ext uri="{FF2B5EF4-FFF2-40B4-BE49-F238E27FC236}">
                <a16:creationId xmlns:a16="http://schemas.microsoft.com/office/drawing/2014/main" id="{C8D02C5B-6E31-4866-9C5B-5E9AC0D6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1" y="1840000"/>
            <a:ext cx="2105893" cy="14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3ADC45-D4AA-4D0C-9E4A-130E096643EC}"/>
              </a:ext>
            </a:extLst>
          </p:cNvPr>
          <p:cNvSpPr/>
          <p:nvPr/>
        </p:nvSpPr>
        <p:spPr>
          <a:xfrm>
            <a:off x="1603935" y="85379"/>
            <a:ext cx="729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Helvetica Neue"/>
              </a:rPr>
              <a:t>Создание и настройка нового курса составляет 8 этапов:</a:t>
            </a:r>
            <a:endParaRPr lang="ru-RU" sz="1800" dirty="0"/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F1C59770-C12A-4123-A88F-759078CE6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612371"/>
              </p:ext>
            </p:extLst>
          </p:nvPr>
        </p:nvGraphicFramePr>
        <p:xfrm>
          <a:off x="1095022" y="846667"/>
          <a:ext cx="8308622" cy="421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60F43-9B8C-45CA-9244-99FC296B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0" y="550455"/>
            <a:ext cx="2247400" cy="3327600"/>
          </a:xfrm>
        </p:spPr>
        <p:txBody>
          <a:bodyPr/>
          <a:lstStyle/>
          <a:p>
            <a:r>
              <a:rPr lang="ru-RU" sz="2400" dirty="0"/>
              <a:t>Использованные источники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047D2-57C8-481C-A1C5-BC009CB853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5A8B9B-A096-460A-943D-826C7CF30E36}"/>
              </a:ext>
            </a:extLst>
          </p:cNvPr>
          <p:cNvSpPr/>
          <p:nvPr/>
        </p:nvSpPr>
        <p:spPr>
          <a:xfrm>
            <a:off x="2992957" y="1514751"/>
            <a:ext cx="6151043" cy="227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dirty="0"/>
              <a:t>Изучение требований размещения учебных курсов в MOOC </a:t>
            </a:r>
            <a:r>
              <a:rPr lang="ru-RU" dirty="0" err="1"/>
              <a:t>edX</a:t>
            </a:r>
            <a:r>
              <a:rPr lang="ru-RU" dirty="0"/>
              <a:t>. </a:t>
            </a:r>
          </a:p>
          <a:p>
            <a:r>
              <a:rPr lang="ru-RU" dirty="0"/>
              <a:t>Подготовка технических требований на размещение курсов в </a:t>
            </a:r>
            <a:r>
              <a:rPr lang="ru-RU" dirty="0" err="1"/>
              <a:t>edX</a:t>
            </a:r>
            <a:r>
              <a:rPr lang="ru-RU" dirty="0"/>
              <a:t>.</a:t>
            </a:r>
            <a:r>
              <a:rPr lang="ru-RU" sz="1600" b="1" dirty="0"/>
              <a:t> </a:t>
            </a:r>
          </a:p>
          <a:p>
            <a:r>
              <a:rPr lang="en-US" dirty="0"/>
              <a:t>[</a:t>
            </a:r>
            <a:r>
              <a:rPr lang="ru-RU" dirty="0"/>
              <a:t>Электронный ресурс</a:t>
            </a:r>
            <a:r>
              <a:rPr lang="en-US" dirty="0"/>
              <a:t>]</a:t>
            </a:r>
            <a:r>
              <a:rPr lang="ru-RU" dirty="0"/>
              <a:t> https://pandia.ru/text/80/110/18993.php</a:t>
            </a:r>
          </a:p>
          <a:p>
            <a:endParaRPr lang="ru-RU" dirty="0"/>
          </a:p>
          <a:p>
            <a:r>
              <a:rPr lang="ru-RU" dirty="0"/>
              <a:t>2. Как создать массовый онлайн курс на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edX</a:t>
            </a:r>
            <a:r>
              <a:rPr lang="ru-RU" dirty="0"/>
              <a:t> </a:t>
            </a:r>
          </a:p>
          <a:p>
            <a:r>
              <a:rPr lang="en-US" dirty="0"/>
              <a:t>[</a:t>
            </a:r>
            <a:r>
              <a:rPr lang="ru-RU" dirty="0"/>
              <a:t>Электронный ресурс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https://www.youtube.com/watch?v=_4PwS0DV75M</a:t>
            </a:r>
            <a:endParaRPr lang="ru-RU" dirty="0"/>
          </a:p>
          <a:p>
            <a:endParaRPr lang="ru-RU" dirty="0"/>
          </a:p>
          <a:p>
            <a:r>
              <a:rPr lang="ru-RU" dirty="0"/>
              <a:t>3. Как создать массовый онлайн курс на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edX</a:t>
            </a:r>
            <a:r>
              <a:rPr lang="ru-RU" dirty="0"/>
              <a:t> #2</a:t>
            </a:r>
          </a:p>
          <a:p>
            <a:r>
              <a:rPr lang="en-US" dirty="0"/>
              <a:t>[</a:t>
            </a:r>
            <a:r>
              <a:rPr lang="ru-RU" dirty="0"/>
              <a:t>Электронный ресурс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https://www.youtube.com/watch?v=k4nGJ7iTARI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16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1F6438-7AD3-4F64-8723-0BC5F3DDF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ru-RU" b="1" dirty="0">
                <a:solidFill>
                  <a:schemeClr val="bg1"/>
                </a:solidFill>
              </a:rPr>
              <a:t>. Формирование </a:t>
            </a:r>
            <a:r>
              <a:rPr lang="ru-RU" b="1" dirty="0" err="1">
                <a:solidFill>
                  <a:schemeClr val="bg1"/>
                </a:solidFill>
              </a:rPr>
              <a:t>псевдотестовых</a:t>
            </a:r>
            <a:r>
              <a:rPr lang="ru-RU" b="1" dirty="0">
                <a:solidFill>
                  <a:schemeClr val="bg1"/>
                </a:solidFill>
              </a:rPr>
              <a:t> заданий для платформы </a:t>
            </a:r>
            <a:r>
              <a:rPr lang="ru-RU" b="1" dirty="0" err="1">
                <a:solidFill>
                  <a:schemeClr val="bg1"/>
                </a:solidFill>
              </a:rPr>
              <a:t>edX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93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F47B46-4911-443E-8B5F-ECB0E88FE7B3}"/>
              </a:ext>
            </a:extLst>
          </p:cNvPr>
          <p:cNvSpPr/>
          <p:nvPr/>
        </p:nvSpPr>
        <p:spPr>
          <a:xfrm>
            <a:off x="4182934" y="1095154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solidFill>
                  <a:srgbClr val="303030"/>
                </a:solidFill>
                <a:latin typeface="Open Sans"/>
              </a:rPr>
              <a:t>EdX</a:t>
            </a:r>
            <a:r>
              <a:rPr lang="ru-RU" sz="1800" dirty="0">
                <a:solidFill>
                  <a:srgbClr val="303030"/>
                </a:solidFill>
                <a:latin typeface="Open Sans"/>
              </a:rPr>
              <a:t> - сложная академичная платформа бесплатного дистанционного образования.</a:t>
            </a:r>
          </a:p>
          <a:p>
            <a:endParaRPr lang="ru-RU" sz="1800" dirty="0">
              <a:solidFill>
                <a:srgbClr val="303030"/>
              </a:solidFill>
              <a:latin typeface="Open Sans"/>
            </a:endParaRPr>
          </a:p>
          <a:p>
            <a:r>
              <a:rPr lang="ru-RU" sz="1800" dirty="0">
                <a:solidFill>
                  <a:srgbClr val="303030"/>
                </a:solidFill>
                <a:latin typeface="Open Sans"/>
              </a:rPr>
              <a:t>Это совместный проект MIT (Массачусетского технологического института), университета Гарварда и университета Беркли.</a:t>
            </a:r>
          </a:p>
          <a:p>
            <a:endParaRPr lang="ru-RU" sz="1800" dirty="0">
              <a:solidFill>
                <a:srgbClr val="303030"/>
              </a:solidFill>
              <a:latin typeface="Open Sans"/>
            </a:endParaRPr>
          </a:p>
          <a:p>
            <a:endParaRPr lang="ru-RU" sz="1800" dirty="0">
              <a:solidFill>
                <a:srgbClr val="303030"/>
              </a:solidFill>
              <a:latin typeface="Open Sans"/>
            </a:endParaRPr>
          </a:p>
          <a:p>
            <a:pPr algn="r"/>
            <a:r>
              <a:rPr lang="en-US" sz="1800" b="1" dirty="0">
                <a:solidFill>
                  <a:schemeClr val="tx1"/>
                </a:solidFill>
              </a:rPr>
              <a:t>edx.org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ogrencikariyeri.com/haber/wp-content/uploads/2018/01/edx-1024x683.jpg">
            <a:extLst>
              <a:ext uri="{FF2B5EF4-FFF2-40B4-BE49-F238E27FC236}">
                <a16:creationId xmlns:a16="http://schemas.microsoft.com/office/drawing/2014/main" id="{92AAB6C0-BA77-4C3B-ABAB-2244D67B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1" y="1693333"/>
            <a:ext cx="2346417" cy="156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F47B46-4911-443E-8B5F-ECB0E88FE7B3}"/>
              </a:ext>
            </a:extLst>
          </p:cNvPr>
          <p:cNvSpPr/>
          <p:nvPr/>
        </p:nvSpPr>
        <p:spPr>
          <a:xfrm>
            <a:off x="3789922" y="306564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курса в </a:t>
            </a:r>
            <a:r>
              <a:rPr lang="en-US" sz="2000" b="1" dirty="0" err="1"/>
              <a:t>edXStudio</a:t>
            </a:r>
            <a:r>
              <a:rPr lang="en-US" dirty="0"/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пользовательского интерфейса</a:t>
            </a:r>
            <a:r>
              <a:rPr lang="ru-RU" sz="1800" dirty="0"/>
              <a:t>:</a:t>
            </a:r>
            <a:endParaRPr lang="ru-RU" sz="2400" dirty="0">
              <a:solidFill>
                <a:srgbClr val="303030"/>
              </a:solidFill>
              <a:latin typeface="Open Sans"/>
            </a:endParaRPr>
          </a:p>
        </p:txBody>
      </p:sp>
      <p:pic>
        <p:nvPicPr>
          <p:cNvPr id="2050" name="Picture 2" descr="https://pandia.ru/text/80/110/images/image003_115.jpg">
            <a:extLst>
              <a:ext uri="{FF2B5EF4-FFF2-40B4-BE49-F238E27FC236}">
                <a16:creationId xmlns:a16="http://schemas.microsoft.com/office/drawing/2014/main" id="{F0F0D989-5558-42A2-9456-E979A383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27" y="1357841"/>
            <a:ext cx="6207068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geckoonthemove.org/wp-content/uploads/2016/08/Edx-logo.png">
            <a:extLst>
              <a:ext uri="{FF2B5EF4-FFF2-40B4-BE49-F238E27FC236}">
                <a16:creationId xmlns:a16="http://schemas.microsoft.com/office/drawing/2014/main" id="{256AE820-2A7E-40BE-BE85-8832973A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53" y="1776660"/>
            <a:ext cx="1590180" cy="15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2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053F4C5-B590-4EFA-AC4F-07EE6DD752EF}"/>
              </a:ext>
            </a:extLst>
          </p:cNvPr>
          <p:cNvSpPr/>
          <p:nvPr/>
        </p:nvSpPr>
        <p:spPr>
          <a:xfrm>
            <a:off x="3751967" y="94968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>
                <a:latin typeface="Helvetica Neue"/>
              </a:rPr>
              <a:t>Структура курса в </a:t>
            </a:r>
            <a:r>
              <a:rPr lang="ru-RU" sz="2000" b="1" dirty="0" err="1">
                <a:latin typeface="Helvetica Neue"/>
              </a:rPr>
              <a:t>edXStudio</a:t>
            </a:r>
            <a:r>
              <a:rPr lang="ru-RU" sz="1800" dirty="0">
                <a:latin typeface="Helvetica Neue"/>
              </a:rPr>
              <a:t> с точки зрения интерфейса разработчика</a:t>
            </a:r>
            <a:endParaRPr lang="ru-RU" sz="1800" dirty="0"/>
          </a:p>
        </p:txBody>
      </p:sp>
      <p:pic>
        <p:nvPicPr>
          <p:cNvPr id="3074" name="Picture 2" descr="https://pandia.ru/text/80/110/images/image004_97.jpg">
            <a:extLst>
              <a:ext uri="{FF2B5EF4-FFF2-40B4-BE49-F238E27FC236}">
                <a16:creationId xmlns:a16="http://schemas.microsoft.com/office/drawing/2014/main" id="{65FFB8A6-EE4B-48DD-A189-322F6BE3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22" y="841241"/>
            <a:ext cx="4786188" cy="41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tps://lti-adx.adelaide.edu.au/learn-en-in/dlp/static/img/edx-logo-registered.27095f4.png">
            <a:extLst>
              <a:ext uri="{FF2B5EF4-FFF2-40B4-BE49-F238E27FC236}">
                <a16:creationId xmlns:a16="http://schemas.microsoft.com/office/drawing/2014/main" id="{65B5686E-E64B-4D87-B159-904D706504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6978" y="2339423"/>
            <a:ext cx="305705" cy="30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8" name="Picture 6" descr="https://cblogmarketing.com/wp-content/uploads/2018/03/Recommended-Internet-Marketing-Courses-and-Training-2-886x420.png">
            <a:extLst>
              <a:ext uri="{FF2B5EF4-FFF2-40B4-BE49-F238E27FC236}">
                <a16:creationId xmlns:a16="http://schemas.microsoft.com/office/drawing/2014/main" id="{415E21C4-A531-438F-885B-7C0E0FCBE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4" y="1924000"/>
            <a:ext cx="2144890" cy="10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56D4797-72D6-4CA1-8A95-856DC84F9025}"/>
              </a:ext>
            </a:extLst>
          </p:cNvPr>
          <p:cNvSpPr/>
          <p:nvPr/>
        </p:nvSpPr>
        <p:spPr>
          <a:xfrm>
            <a:off x="3908584" y="22734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>
                <a:latin typeface="Helvetica Neue"/>
              </a:rPr>
              <a:t>В рамках </a:t>
            </a:r>
            <a:r>
              <a:rPr lang="ru-RU" sz="2000" dirty="0" err="1">
                <a:latin typeface="Helvetica Neue"/>
              </a:rPr>
              <a:t>edXStudio</a:t>
            </a:r>
            <a:r>
              <a:rPr lang="ru-RU" sz="1800" dirty="0">
                <a:latin typeface="Helvetica Neue"/>
              </a:rPr>
              <a:t> можно собирать свои тесты и задачи следующих простых типов: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7BC5B4E-E6BC-4A25-BF5F-B446FBF81965}"/>
              </a:ext>
            </a:extLst>
          </p:cNvPr>
          <p:cNvSpPr/>
          <p:nvPr/>
        </p:nvSpPr>
        <p:spPr>
          <a:xfrm>
            <a:off x="4572000" y="19705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sz="1800" dirty="0">
                <a:latin typeface="Helvetica Neue"/>
              </a:rPr>
              <a:t>– задачи с выпадающим меню;</a:t>
            </a:r>
          </a:p>
          <a:p>
            <a:pPr fontAlgn="base"/>
            <a:r>
              <a:rPr lang="ru-RU" sz="1800" dirty="0">
                <a:latin typeface="Helvetica Neue"/>
              </a:rPr>
              <a:t>– выбор одного или нескольких верных ответов;</a:t>
            </a:r>
          </a:p>
          <a:p>
            <a:pPr fontAlgn="base"/>
            <a:r>
              <a:rPr lang="ru-RU" sz="1800" dirty="0">
                <a:latin typeface="Helvetica Neue"/>
              </a:rPr>
              <a:t>– задачи, требующие ввода чисел;</a:t>
            </a:r>
          </a:p>
          <a:p>
            <a:pPr fontAlgn="base"/>
            <a:r>
              <a:rPr lang="ru-RU" sz="1800" dirty="0">
                <a:latin typeface="Helvetica Neue"/>
              </a:rPr>
              <a:t>– задачи, требующие ввода текста.</a:t>
            </a:r>
            <a:endParaRPr lang="ru-RU" dirty="0">
              <a:latin typeface="Helvetica Neue"/>
            </a:endParaRPr>
          </a:p>
        </p:txBody>
      </p:sp>
      <p:pic>
        <p:nvPicPr>
          <p:cNvPr id="4098" name="Picture 2" descr="https://pandia.ru/text/80/110/images/image005_81.jpg">
            <a:extLst>
              <a:ext uri="{FF2B5EF4-FFF2-40B4-BE49-F238E27FC236}">
                <a16:creationId xmlns:a16="http://schemas.microsoft.com/office/drawing/2014/main" id="{866EEA7A-7A08-4E07-B66B-4C3A3285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8" y="1355396"/>
            <a:ext cx="3872755" cy="270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18674F-8B57-4089-9F98-6521FC047043}"/>
              </a:ext>
            </a:extLst>
          </p:cNvPr>
          <p:cNvSpPr/>
          <p:nvPr/>
        </p:nvSpPr>
        <p:spPr>
          <a:xfrm>
            <a:off x="4182934" y="86325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>
                <a:latin typeface="Helvetica Neue"/>
              </a:rPr>
              <a:t>В тестах можно задавать:</a:t>
            </a:r>
          </a:p>
          <a:p>
            <a:endParaRPr lang="ru-RU" sz="18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Helvetica Neue"/>
              </a:rPr>
              <a:t>количество попыток ответов;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Helvetica Neue"/>
              </a:rPr>
              <a:t>чтобы ответы перемешивались;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Helvetica Neue"/>
              </a:rPr>
              <a:t>возможность посмотреть верное решение и т. п. </a:t>
            </a:r>
          </a:p>
          <a:p>
            <a:endParaRPr lang="ru-RU" sz="1800" dirty="0">
              <a:latin typeface="Helvetica Neue"/>
            </a:endParaRPr>
          </a:p>
          <a:p>
            <a:r>
              <a:rPr lang="ru-RU" sz="1800" dirty="0">
                <a:latin typeface="Helvetica Neue"/>
              </a:rPr>
              <a:t>В вопросах, где ответами являются числа, можно поставить генератор случайных чисел</a:t>
            </a:r>
            <a:endParaRPr lang="ru-RU" sz="1800" dirty="0"/>
          </a:p>
        </p:txBody>
      </p:sp>
      <p:pic>
        <p:nvPicPr>
          <p:cNvPr id="6146" name="Picture 2" descr="https://blog.edx.org/wp-content/uploads/2015/07/SXSWedu.png">
            <a:extLst>
              <a:ext uri="{FF2B5EF4-FFF2-40B4-BE49-F238E27FC236}">
                <a16:creationId xmlns:a16="http://schemas.microsoft.com/office/drawing/2014/main" id="{2C755BF9-745B-4EEB-840B-D5E2A06BE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t="17948" r="5062" b="31435"/>
          <a:stretch/>
        </p:blipFill>
        <p:spPr bwMode="auto">
          <a:xfrm>
            <a:off x="541866" y="2127661"/>
            <a:ext cx="2302934" cy="6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D73E84-A1A7-4514-ACDF-2E78FE4BD742}"/>
              </a:ext>
            </a:extLst>
          </p:cNvPr>
          <p:cNvSpPr/>
          <p:nvPr/>
        </p:nvSpPr>
        <p:spPr>
          <a:xfrm>
            <a:off x="4120444" y="291114"/>
            <a:ext cx="473267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800" dirty="0">
                <a:latin typeface="Helvetica Neue"/>
              </a:rPr>
              <a:t>В </a:t>
            </a:r>
            <a:r>
              <a:rPr lang="ru-RU" sz="2000" b="1" dirty="0" err="1">
                <a:latin typeface="Helvetica Neue"/>
              </a:rPr>
              <a:t>edXStudio</a:t>
            </a:r>
            <a:r>
              <a:rPr lang="ru-RU" sz="1800" dirty="0">
                <a:latin typeface="Helvetica Neue"/>
              </a:rPr>
              <a:t> можно создавать вопросы</a:t>
            </a:r>
            <a:r>
              <a:rPr lang="ru-RU" sz="1800" b="1" dirty="0">
                <a:latin typeface="Helvetica Neue"/>
              </a:rPr>
              <a:t>,</a:t>
            </a:r>
            <a:r>
              <a:rPr lang="ru-RU" sz="1800" dirty="0">
                <a:latin typeface="Helvetica Neue"/>
              </a:rPr>
              <a:t> включающие в себя картинки. Требования к изображениям: </a:t>
            </a:r>
          </a:p>
          <a:p>
            <a:pPr fontAlgn="base"/>
            <a:r>
              <a:rPr lang="ru-RU" sz="1800" dirty="0">
                <a:latin typeface="Helvetica Neue"/>
              </a:rPr>
              <a:t>– ширина — 220 пикселей;</a:t>
            </a:r>
          </a:p>
          <a:p>
            <a:pPr fontAlgn="base"/>
            <a:r>
              <a:rPr lang="ru-RU" sz="1800" dirty="0">
                <a:latin typeface="Helvetica Neue"/>
              </a:rPr>
              <a:t>– высота — 150  пикселей.</a:t>
            </a:r>
          </a:p>
          <a:p>
            <a:pPr fontAlgn="base"/>
            <a:endParaRPr lang="ru-RU" sz="1800" dirty="0">
              <a:latin typeface="Helvetica Neue"/>
            </a:endParaRPr>
          </a:p>
          <a:p>
            <a:pPr fontAlgn="base"/>
            <a:r>
              <a:rPr lang="ru-RU" sz="1800" dirty="0">
                <a:latin typeface="Helvetica Neue"/>
              </a:rPr>
              <a:t>Если изображение является ответом на вопрос, то указываются координаты области «</a:t>
            </a:r>
            <a:r>
              <a:rPr lang="ru-RU" sz="1800" dirty="0" err="1">
                <a:latin typeface="Helvetica Neue"/>
              </a:rPr>
              <a:t>кликабельности</a:t>
            </a:r>
            <a:r>
              <a:rPr lang="ru-RU" sz="1800" dirty="0">
                <a:latin typeface="Helvetica Neue"/>
              </a:rPr>
              <a:t>» картинки.</a:t>
            </a:r>
          </a:p>
        </p:txBody>
      </p:sp>
      <p:pic>
        <p:nvPicPr>
          <p:cNvPr id="5122" name="Picture 2" descr="https://pandia.ru/text/80/110/images/image009_57.jpg">
            <a:extLst>
              <a:ext uri="{FF2B5EF4-FFF2-40B4-BE49-F238E27FC236}">
                <a16:creationId xmlns:a16="http://schemas.microsoft.com/office/drawing/2014/main" id="{15ACBCF3-A5B4-4114-81E9-C2AC2856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0" y="2009422"/>
            <a:ext cx="3347948" cy="28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1F6438-7AD3-4F64-8723-0BC5F3DDF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</a:t>
            </a:r>
            <a:r>
              <a:rPr lang="ru-RU" b="1" dirty="0">
                <a:solidFill>
                  <a:schemeClr val="bg1"/>
                </a:solidFill>
              </a:rPr>
              <a:t>. Настройка дистанционного курса на </a:t>
            </a:r>
            <a:r>
              <a:rPr lang="ru-RU" b="1" dirty="0" err="1">
                <a:solidFill>
                  <a:schemeClr val="bg1"/>
                </a:solidFill>
              </a:rPr>
              <a:t>edX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798829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316</Words>
  <Application>Microsoft Office PowerPoint</Application>
  <PresentationFormat>Экран (16:9)</PresentationFormat>
  <Paragraphs>69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Helvetica Neue</vt:lpstr>
      <vt:lpstr>Montserrat ExtraBold</vt:lpstr>
      <vt:lpstr>Montserrat Light</vt:lpstr>
      <vt:lpstr>Open Sans</vt:lpstr>
      <vt:lpstr>Juliet template</vt:lpstr>
      <vt:lpstr>Презентация PowerPoint</vt:lpstr>
      <vt:lpstr>I. Формирование псевдотестовых заданий для платформы edX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II. Настройка дистанционного курса на edX</vt:lpstr>
      <vt:lpstr>Презентация PowerPoint</vt:lpstr>
      <vt:lpstr>Презентация PowerPoint</vt:lpstr>
      <vt:lpstr>Презентация PowerPoint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псевдотестовых заданий для платформы edX и настройка дистанционного курса на edX</dc:title>
  <dc:creator>Светлана Гончарова</dc:creator>
  <cp:lastModifiedBy>svetgonch@gmail.com</cp:lastModifiedBy>
  <cp:revision>19</cp:revision>
  <dcterms:modified xsi:type="dcterms:W3CDTF">2019-01-12T16:51:04Z</dcterms:modified>
</cp:coreProperties>
</file>