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2" r:id="rId3"/>
    <p:sldId id="261" r:id="rId4"/>
    <p:sldId id="260" r:id="rId5"/>
    <p:sldId id="259" r:id="rId6"/>
    <p:sldId id="258" r:id="rId7"/>
    <p:sldId id="257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BB1DF2A-6E91-430F-A0D6-43E6E2D734FD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DF5E00C-3CC6-45CA-AB7F-13E00C280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01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F2A-6E91-430F-A0D6-43E6E2D734FD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E00C-3CC6-45CA-AB7F-13E00C280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23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F2A-6E91-430F-A0D6-43E6E2D734FD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E00C-3CC6-45CA-AB7F-13E00C280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2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F2A-6E91-430F-A0D6-43E6E2D734FD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E00C-3CC6-45CA-AB7F-13E00C2804CE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989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F2A-6E91-430F-A0D6-43E6E2D734FD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E00C-3CC6-45CA-AB7F-13E00C280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72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F2A-6E91-430F-A0D6-43E6E2D734FD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E00C-3CC6-45CA-AB7F-13E00C280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9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F2A-6E91-430F-A0D6-43E6E2D734FD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E00C-3CC6-45CA-AB7F-13E00C280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89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F2A-6E91-430F-A0D6-43E6E2D734FD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E00C-3CC6-45CA-AB7F-13E00C280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1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F2A-6E91-430F-A0D6-43E6E2D734FD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E00C-3CC6-45CA-AB7F-13E00C280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52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F2A-6E91-430F-A0D6-43E6E2D734FD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E00C-3CC6-45CA-AB7F-13E00C280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14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F2A-6E91-430F-A0D6-43E6E2D734FD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E00C-3CC6-45CA-AB7F-13E00C280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30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F2A-6E91-430F-A0D6-43E6E2D734FD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E00C-3CC6-45CA-AB7F-13E00C280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87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F2A-6E91-430F-A0D6-43E6E2D734FD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E00C-3CC6-45CA-AB7F-13E00C280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57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F2A-6E91-430F-A0D6-43E6E2D734FD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E00C-3CC6-45CA-AB7F-13E00C280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5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F2A-6E91-430F-A0D6-43E6E2D734FD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E00C-3CC6-45CA-AB7F-13E00C280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22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F2A-6E91-430F-A0D6-43E6E2D734FD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E00C-3CC6-45CA-AB7F-13E00C280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13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F2A-6E91-430F-A0D6-43E6E2D734FD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E00C-3CC6-45CA-AB7F-13E00C280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34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1DF2A-6E91-430F-A0D6-43E6E2D734FD}" type="datetimeFigureOut">
              <a:rPr lang="ru-RU" smtClean="0"/>
              <a:t>18.01.2019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5E00C-3CC6-45CA-AB7F-13E00C280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208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75978" y="1488124"/>
            <a:ext cx="8791575" cy="2387600"/>
          </a:xfrm>
        </p:spPr>
        <p:txBody>
          <a:bodyPr/>
          <a:lstStyle/>
          <a:p>
            <a:pPr algn="ctr"/>
            <a:r>
              <a:rPr lang="ru-RU" b="1" dirty="0"/>
              <a:t>Проведение мобильного занятия с помощью смартфона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54834" y="4898571"/>
            <a:ext cx="4036423" cy="1593668"/>
          </a:xfrm>
        </p:spPr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006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9328" y="2923255"/>
            <a:ext cx="9905999" cy="35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76883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6650" y="862148"/>
            <a:ext cx="10306595" cy="532964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200" dirty="0"/>
              <a:t>В практику школьной жизни постепенно входит использование мобильных технологий в образовательном процессе. У учеников, даже первого класса, есть мобильные телефоны. Почти все старшеклассники имеют смартфоны, электронные книги и планшеты. Ученики приносят в школу все больше мобильных устройств, причем используют они их не только для развлечения (игр и общения в </a:t>
            </a:r>
            <a:r>
              <a:rPr lang="ru-RU" sz="2200" dirty="0" err="1"/>
              <a:t>соцсетях</a:t>
            </a:r>
            <a:r>
              <a:rPr lang="ru-RU" sz="2200" dirty="0"/>
              <a:t>), но и для работы на уроках, и для подготовки домашних заданий.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ru-RU" sz="2200" dirty="0"/>
            </a:br>
            <a:r>
              <a:rPr lang="ru-RU" sz="2200" dirty="0"/>
              <a:t>В такой ситуации естественным для педагога действием является использование некоторых возможностей мобильных устройств школьников для организации работы на уроке и сознательное включение мобильных устройств учеников в образовательный процесс. Таким образом мы можем привести в пример технологию BYOD (</a:t>
            </a:r>
            <a:r>
              <a:rPr lang="ru-RU" sz="2200" dirty="0" err="1"/>
              <a:t>Bring</a:t>
            </a:r>
            <a:r>
              <a:rPr lang="ru-RU" sz="2200" dirty="0"/>
              <a:t> </a:t>
            </a:r>
            <a:r>
              <a:rPr lang="ru-RU" sz="2200" dirty="0" err="1"/>
              <a:t>your</a:t>
            </a:r>
            <a:r>
              <a:rPr lang="ru-RU" sz="2200" dirty="0"/>
              <a:t> </a:t>
            </a:r>
            <a:r>
              <a:rPr lang="ru-RU" sz="2200" dirty="0" err="1"/>
              <a:t>own</a:t>
            </a:r>
            <a:r>
              <a:rPr lang="ru-RU" sz="2200" dirty="0"/>
              <a:t> </a:t>
            </a:r>
            <a:r>
              <a:rPr lang="ru-RU" sz="2200" dirty="0" err="1"/>
              <a:t>device</a:t>
            </a:r>
            <a:r>
              <a:rPr lang="ru-RU" sz="2200" dirty="0"/>
              <a:t>), когда учащиеся приносят свои мобильные устройства и с помощью них происходит какая-то запланированная работа в учебной деятельности, и это является одной из актуальных в ИКТ-технологий в образовательном процессе.</a:t>
            </a:r>
          </a:p>
        </p:txBody>
      </p:sp>
    </p:spTree>
    <p:extLst>
      <p:ext uri="{BB962C8B-B14F-4D97-AF65-F5344CB8AC3E}">
        <p14:creationId xmlns:p14="http://schemas.microsoft.com/office/powerpoint/2010/main" val="349646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Технология </a:t>
            </a:r>
            <a:r>
              <a:rPr lang="en-US" b="1" dirty="0">
                <a:effectLst/>
              </a:rPr>
              <a:t>BYOD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Bring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devices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(BYOD)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– это технология, при которой для занятий активно используются смартфоны, ноутбуки, планшеты и всё что угодно. Стоит отметить что это не устройства, предоставленные образовательной организацией, а самые разные телефоны, планшеты, ноутбуки, которые уже есть у учеников.</a:t>
            </a:r>
            <a:b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Смысл BYOD в образовании состоит в том, что учителя и администрация школ не запрещает, а разрешает и всячески мотивирует учащихся на то, чтобы они приносили в школу свои устройства. Можно сказать, что BYOD является ответвлением модели «1 ученик: 1 компьютер» – с несколькими, правда, существенными уточнениями.</a:t>
            </a:r>
          </a:p>
        </p:txBody>
      </p:sp>
    </p:spTree>
    <p:extLst>
      <p:ext uri="{BB962C8B-B14F-4D97-AF65-F5344CB8AC3E}">
        <p14:creationId xmlns:p14="http://schemas.microsoft.com/office/powerpoint/2010/main" val="96381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9847" y="1119399"/>
            <a:ext cx="9575073" cy="508145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Использование технологии BYOD в образовании дает возможность решить проблему, которая актуальна в современной школе.</a:t>
            </a:r>
            <a:b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 как все более остро ощущаемая проблема «что делать с мобильными телефонами учащихся в школе?». Массовая практика сегодня заключается в запрете их использования, что вполне объяснимо и понятно. Но понятно и то, что запреты нарушаются многими учениками. По статистике, более 80% учеников нарушали запрет на использование мобильный телефонов в учебное время.</a:t>
            </a:r>
            <a:b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Технология BYOD – это путь к их «легализации» и превращению из врагов в союзников.</a:t>
            </a:r>
          </a:p>
        </p:txBody>
      </p:sp>
    </p:spTree>
    <p:extLst>
      <p:ext uri="{BB962C8B-B14F-4D97-AF65-F5344CB8AC3E}">
        <p14:creationId xmlns:p14="http://schemas.microsoft.com/office/powerpoint/2010/main" val="378456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258790"/>
            <a:ext cx="9905998" cy="1478570"/>
          </a:xfrm>
        </p:spPr>
        <p:txBody>
          <a:bodyPr/>
          <a:lstStyle/>
          <a:p>
            <a:r>
              <a:rPr lang="ru-RU" dirty="0"/>
              <a:t>Преимущества использования смартфона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737360"/>
            <a:ext cx="10244343" cy="45850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     Расширяются границы учебного процесса, ученики могут получить доступ к учебным материалам из любой удобного для них места. При желании занятие можно провести вне аудитории, а также учитель и ученик перестают зависеть от временных рамок.</a:t>
            </a: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     Помогает организовать обучение людей с ограниченными возможностями.</a:t>
            </a: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     Экономия средств, так как не требуется приобретение персональных компьютеров и бумажной учебной литературы.</a:t>
            </a: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     Легко и быстро распространять обучающие материалы среди пользователей благодаря беспроводным сетям.</a:t>
            </a: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     Благодаря мультимедийному формату информации, улучшить усвоение и запоминание материалов урока, а также повысить интерес к предмету.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96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5733" y="282676"/>
            <a:ext cx="9905998" cy="1478570"/>
          </a:xfrm>
        </p:spPr>
        <p:txBody>
          <a:bodyPr/>
          <a:lstStyle/>
          <a:p>
            <a:r>
              <a:rPr lang="ru-RU" dirty="0"/>
              <a:t>Недостатки использования смартфона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5030" y="1613762"/>
            <a:ext cx="10267404" cy="48332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      Соблюдение принципа здоровьесбережения становится весьма актуальной проблемой. Так как частое использование мобильных телефонов может привести например к ухудшению зрения.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      Угроза возникновения неравноправия при использовании личных мобильных устройств. Не у каждой семьи есть возможность приобрести дорогое многофункциональное устройство для ребенка, поэтому функциональные возможности девайсов могут серьезно отличаться.</a:t>
            </a:r>
            <a:b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     Использование смартфона порождает риск того, что ученик отвлечется от урока, будет использовать устройство не для учебных целей.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      Различные технические характеристики мобильных устройств учеников могут создать трудности при планировании занятия.</a:t>
            </a:r>
          </a:p>
        </p:txBody>
      </p:sp>
    </p:spTree>
    <p:extLst>
      <p:ext uri="{BB962C8B-B14F-4D97-AF65-F5344CB8AC3E}">
        <p14:creationId xmlns:p14="http://schemas.microsoft.com/office/powerpoint/2010/main" val="57368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87196" y="889649"/>
            <a:ext cx="9976257" cy="519031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современной школе использование смартфонов на уроке, порой заметно упрощает обучение учеников, так как современного подростка проще заинтересовать материалом, показывая его в более комфортном для него восприятии.</a:t>
            </a:r>
            <a:b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Если говорить о возможности применения смартфона в образовательной деятельности, то необходимо отметить, что в зависимости от типа приложений, определяется возможность использования их на уроке:</a:t>
            </a:r>
          </a:p>
          <a:p>
            <a:pPr>
              <a:lnSpc>
                <a:spcPct val="110000"/>
              </a:lnSpc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части объяснения нового материала (ЭФУ,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видеоуроки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сайты дистанционного обучения),</a:t>
            </a:r>
          </a:p>
          <a:p>
            <a:pPr>
              <a:lnSpc>
                <a:spcPct val="110000"/>
              </a:lnSpc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части отработки и закрепления полученных знаний (тренажеры, инструментарий),</a:t>
            </a:r>
          </a:p>
          <a:p>
            <a:pPr>
              <a:lnSpc>
                <a:spcPct val="110000"/>
              </a:lnSpc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также для самостоятельной работы и самопроверки (тесты, викторины).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722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6071" y="25765"/>
            <a:ext cx="9905998" cy="1478570"/>
          </a:xfrm>
        </p:spPr>
        <p:txBody>
          <a:bodyPr/>
          <a:lstStyle/>
          <a:p>
            <a:r>
              <a:rPr lang="ru-RU" dirty="0"/>
              <a:t>Примеры использования смартфонов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2813" y="1504335"/>
            <a:ext cx="10912513" cy="50729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Учитель Керри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Галаахер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которая решила провести целый учебный год «без бумаги», использовала в своей практике облачное хранилище Google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мультимедийные приложения 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Animoto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 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Educreations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 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Videolicious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приложения для заметок 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Evernote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и 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Skitch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 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Backchannel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для общения с учениками вне уроков, электронную платформу для публичных высказываний 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Padlet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и другие. </a:t>
            </a:r>
            <a:b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Либо еще один пример использование только смартфона преподавателя и программы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Plickers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Программа работает по очень простой технологии. Основу составляют мобильное приложение, сайт и распечатанные карточки с QR-кодами.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Сама карточка квадратная и имеет четыре стороны. Каждой стороне соответствует свой вариант ответа (A, B, C, D), который указан на самой карточке. Учитель задаёт вопрос, ребёнок выбирает правильный вариант ответа и поднимает карточку соответствующей стороной кверху. Учитель с помощью мобильного приложения сканирует ответы детей в режиме реального времени (для считывания используется технология дополненной реальности). Ответы учеников сохраняются в базу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61117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3897" y="471948"/>
            <a:ext cx="10192675" cy="59834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Есть примеры использования смартфонов на уроках математики, позволяя ученикам использовать приложения такие как: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Приложения «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FreeGraCalc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Desmos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QuckGraph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+» позволяют строить графики различных функций, а так же области, задаваемые системой уравнений, определять точки пересечения графиков нескольких функций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GeometryPad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 – приложение, которое позволяет работать с системой координат и строить плоские фигуры. 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iCrosss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 – приложение для построения сечений различных объемных фигур.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QR Coder.ru – Генератор QR кодов.  При помощи QR-кода можно закодировать любую информацию, например: текст задачи, ссылку на сайт.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Тренажер «А2Б2» – сервис для выполнения учениками индивидуальных домашних заданий, который помогает учителю не только быстро проверить выполнение заданных номеров из учебника, но и исключает списывание с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решебников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ToolKit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инструментарий.  Содержит набор инструментов: линейку, транспортир,  уровень, компас,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шумомер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фонарик, лупу, сканер QR-кодов, конвертер величин, диктофон, таймер, спидометр и др.</a:t>
            </a:r>
          </a:p>
        </p:txBody>
      </p:sp>
    </p:spTree>
    <p:extLst>
      <p:ext uri="{BB962C8B-B14F-4D97-AF65-F5344CB8AC3E}">
        <p14:creationId xmlns:p14="http://schemas.microsoft.com/office/powerpoint/2010/main" val="157350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374</TotalTime>
  <Words>221</Words>
  <Application>Microsoft Office PowerPoint</Application>
  <PresentationFormat>Широкоэкранный</PresentationFormat>
  <Paragraphs>30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Tw Cen MT</vt:lpstr>
      <vt:lpstr>Wingdings</vt:lpstr>
      <vt:lpstr>Контур</vt:lpstr>
      <vt:lpstr>Проведение мобильного занятия с помощью смартфона</vt:lpstr>
      <vt:lpstr>Презентация PowerPoint</vt:lpstr>
      <vt:lpstr>Технология BYOD</vt:lpstr>
      <vt:lpstr>Презентация PowerPoint</vt:lpstr>
      <vt:lpstr>Преимущества использования смартфона</vt:lpstr>
      <vt:lpstr>Недостатки использования смартфона</vt:lpstr>
      <vt:lpstr>Презентация PowerPoint</vt:lpstr>
      <vt:lpstr>Примеры использования смартфонов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Проведение мобильного занятия с помощью смартфона</dc:title>
  <dc:creator>Franta</dc:creator>
  <cp:lastModifiedBy>Жуков Василий</cp:lastModifiedBy>
  <cp:revision>21</cp:revision>
  <dcterms:created xsi:type="dcterms:W3CDTF">2019-01-17T00:55:13Z</dcterms:created>
  <dcterms:modified xsi:type="dcterms:W3CDTF">2019-01-17T23:39:21Z</dcterms:modified>
</cp:coreProperties>
</file>