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F41A8-C219-4F00-9F90-9C451B1FF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Облачные инструменты </a:t>
            </a:r>
            <a:r>
              <a:rPr lang="ru-RU" dirty="0" err="1"/>
              <a:t>Web</a:t>
            </a:r>
            <a:r>
              <a:rPr lang="ru-RU" dirty="0"/>
              <a:t> 2.0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978C57-8A4A-4974-9DE7-9D90BDBE2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00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DF4D5-FB2A-468F-9181-A1DA2E2C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Веб 2.0, Веб второго поколения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A19D-C54F-4A6A-9447-4F3CB1E8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разновидность сайтов, на которых онлайн-контент (внутреннее наполнение сайта) создается самими пользователями. Контент сайтов Веб 2.0 в большинстве своем создается и управляется пользователями. Сайты Веб 2.0 контролируются в большей степени интерактивными инструментами, чем средствами публикации. Как уже говорилось, сайты Веб 2.0 – это интерактивные многопользовательские системы, контент которых наполняется самими участниками сети. Создание контента и продвижение ресурсов Веб 2.0 происходит силами аудитории с помощью интерактивных инструментов, а не средствами публикации как в Веб 1.0. Социальные сети, социальные закладки, онлайн-игры, блоги, форумы, сообщества, группы, комментарии, чаты и прочие элементы и ресурсы Веб 2.0 имеют преимущество перед традиционными сайтами и способами их наполнения. Главное преимущество сайтов Веб 2.0 перед сайтами первого поколения заключается в</a:t>
            </a:r>
          </a:p>
        </p:txBody>
      </p:sp>
    </p:spTree>
    <p:extLst>
      <p:ext uri="{BB962C8B-B14F-4D97-AF65-F5344CB8AC3E}">
        <p14:creationId xmlns:p14="http://schemas.microsoft.com/office/powerpoint/2010/main" val="382276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E9A60-A39D-45FB-A319-70544B30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преимущество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6CD12-333C-496E-89DC-87092806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Главное преимущество сайтов Веб 2.0 перед сайтами первого поколения заключается в том, что последним нужно искать, составлять и оплачивать интересный контент, а также продвижение, которые являются залогом посещаемости. Необходимо тратить средства и на управление контентом. На ресурсах Веб 2.0 их участники сами бесплатно генерируют контент, управляют им и раскручивают ресурс, увеличивая его посещаемость. Традиционные сайты первого поколения рискуют потерять читательскую аудиторию при смене, например, главного редактора. Ресурсы Веб 2.0 не зависят от креатива одной персоны, в них продуцируется творчество многих участников, каждый из которых самовыражается через тексты, стихотворения, изображения, ответы на вопросы, юмор, смайлики и т.п.</a:t>
            </a:r>
          </a:p>
        </p:txBody>
      </p:sp>
    </p:spTree>
    <p:extLst>
      <p:ext uri="{BB962C8B-B14F-4D97-AF65-F5344CB8AC3E}">
        <p14:creationId xmlns:p14="http://schemas.microsoft.com/office/powerpoint/2010/main" val="328013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DEA8D-01B7-46F7-B26D-EE78192F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Облачные вычисления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A8F8E-7D1E-4594-BCC2-FC3B43A1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Модный и популярный сегодня термин «облачные вычисления» (англ.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/>
              <a:t>Computing</a:t>
            </a:r>
            <a:r>
              <a:rPr lang="ru-RU" dirty="0"/>
              <a:t>) произошел, видимо, от принятого графического обозначения выхода в Интернет в виде облачка.   Идея облачных технологий такая. Ты можешь не иметь никаких программ на своём компьютере, а иметь только выход в Интернет. Всё основное располагается в Интернете, и то, что тебе нужно,  получишь там. А вот платно, или бесплатно — это будет зависеть от твоих запросов. Облачные (рассеянные) вычисления (англ.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/>
              <a:t>computing</a:t>
            </a:r>
            <a:r>
              <a:rPr lang="ru-RU" dirty="0"/>
              <a:t>, также используется термин Облачная (рассеянная) обработка данных) — технология обработки данных, в которой компьютерные ресурсы и мощности предоставляются пользователю как Интернет-сервис. Пользователь имеет доступ к собственным данным, но не может управлять и не должен заботиться об инфраструктуре, операционной системе и собственно программном обеспечении, с которым он работает.</a:t>
            </a:r>
          </a:p>
        </p:txBody>
      </p:sp>
    </p:spTree>
    <p:extLst>
      <p:ext uri="{BB962C8B-B14F-4D97-AF65-F5344CB8AC3E}">
        <p14:creationId xmlns:p14="http://schemas.microsoft.com/office/powerpoint/2010/main" val="273142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4BA78-5B12-44A4-BB4B-9FCCECAB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Облако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9CDD3B-39E1-4CB0-9F85-0BC48B517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Термин «Облако» используется как метафора, основанная на изображении Интернета на диаграмме компьютерной сети, или как образ сложной инфраструктуры, за которой скрываются все технические детали. Согласно документу IEEE, опубликованному в 2008 году, «Облачная обработка данных — это парадигма, в рамках которой информация постоянно хранится на серверах в интернет и временно кэшируется на клиентской стороне, например, на персональных компьютерах, игровых приставках, ноутбуках, смартфонах и т. д.».</a:t>
            </a:r>
          </a:p>
        </p:txBody>
      </p:sp>
    </p:spTree>
    <p:extLst>
      <p:ext uri="{BB962C8B-B14F-4D97-AF65-F5344CB8AC3E}">
        <p14:creationId xmlns:p14="http://schemas.microsoft.com/office/powerpoint/2010/main" val="150662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88372-B974-4E0A-8C7A-07DD0606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5BA84-DCB1-4464-BA84-1419E468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Облачная обработка данных как концепция включает в себя понятия:</a:t>
            </a:r>
          </a:p>
          <a:p>
            <a:r>
              <a:rPr lang="ru-RU" dirty="0"/>
              <a:t>инфраструктура как услуга,</a:t>
            </a:r>
          </a:p>
          <a:p>
            <a:r>
              <a:rPr lang="ru-RU" dirty="0"/>
              <a:t>платформа как услуга,</a:t>
            </a:r>
          </a:p>
          <a:p>
            <a:r>
              <a:rPr lang="ru-RU" dirty="0"/>
              <a:t>программное обеспечение как услуга,</a:t>
            </a:r>
          </a:p>
          <a:p>
            <a:r>
              <a:rPr lang="ru-RU" dirty="0"/>
              <a:t>данные как услуга,</a:t>
            </a:r>
          </a:p>
          <a:p>
            <a:r>
              <a:rPr lang="ru-RU" dirty="0"/>
              <a:t>рабочее место как услуга</a:t>
            </a:r>
          </a:p>
          <a:p>
            <a:pPr marL="0" indent="0">
              <a:buNone/>
            </a:pPr>
            <a:r>
              <a:rPr lang="ru-RU" dirty="0"/>
              <a:t>и другие технологические тенденции, общим в которых является уверенность, что сеть Интернет в состоянии удовлетворить потребности пользователей в обработке данных.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Например,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Apps</a:t>
            </a:r>
            <a:r>
              <a:rPr lang="ru-RU" dirty="0"/>
              <a:t> обеспечивает приложения для бизнеса в режиме онлайн, доступ к которым происходит с помощью Интернет-браузера, в то время как ПО и данные хранятся на серверах </a:t>
            </a:r>
            <a:r>
              <a:rPr lang="ru-RU" dirty="0" err="1"/>
              <a:t>Google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36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67E8A-CF2B-4261-9DA7-3BD95D23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71583-BE7B-4BC8-8368-099B60F0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Хотя термин «облачные вычисления» является устоявшимся, в русском языке он имеет другое значение, нежели оригинал. «</a:t>
            </a:r>
            <a:r>
              <a:rPr lang="ru-RU" dirty="0" err="1"/>
              <a:t>Cloud</a:t>
            </a:r>
            <a:r>
              <a:rPr lang="ru-RU" dirty="0"/>
              <a:t>» помимо облака имеет и иное значение, а именно рассеянный; собственно значение «рассеянный» и подразумевается в англоязычной терминологии.</a:t>
            </a:r>
          </a:p>
        </p:txBody>
      </p:sp>
    </p:spTree>
    <p:extLst>
      <p:ext uri="{BB962C8B-B14F-4D97-AF65-F5344CB8AC3E}">
        <p14:creationId xmlns:p14="http://schemas.microsoft.com/office/powerpoint/2010/main" val="77791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67E8A-CF2B-4261-9DA7-3BD95D23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71583-BE7B-4BC8-8368-099B60F0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обеспечения согласованной работы ЭВМ, которые предоставляют услугу облачных вычислений используется специализированное ПО, обобщённо называющееся "</a:t>
            </a:r>
            <a:r>
              <a:rPr lang="ru-RU" dirty="0" err="1"/>
              <a:t>middleware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". Это ПО обеспечивает мониторинг состояния оборудования, балансировку нагрузки, обеспечение ресурсов для решения задачи.</a:t>
            </a:r>
          </a:p>
        </p:txBody>
      </p:sp>
    </p:spTree>
    <p:extLst>
      <p:ext uri="{BB962C8B-B14F-4D97-AF65-F5344CB8AC3E}">
        <p14:creationId xmlns:p14="http://schemas.microsoft.com/office/powerpoint/2010/main" val="60079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67E8A-CF2B-4261-9DA7-3BD95D23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Облачные вычисления и виртуализация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71583-BE7B-4BC8-8368-099B60F0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облачных вычислений основным предположением является неравномерность запроса ресурсов со стороны клиента(</a:t>
            </a:r>
            <a:r>
              <a:rPr lang="ru-RU" dirty="0" err="1"/>
              <a:t>ов</a:t>
            </a:r>
            <a:r>
              <a:rPr lang="ru-RU" dirty="0"/>
              <a:t>). Для сглаживания этой неравномерности для предоставления сервиса между реальным железом и </a:t>
            </a:r>
            <a:r>
              <a:rPr lang="ru-RU" dirty="0" err="1"/>
              <a:t>middleware</a:t>
            </a:r>
            <a:r>
              <a:rPr lang="ru-RU" dirty="0"/>
              <a:t> помещается ещё один слой - виртуализация серверов. Серверы, выполняющие приложения виртуализируются и балансировка нагрузки осуществляется как средствами ПО, так и средствами распределения виртуальных серверов по реальным.</a:t>
            </a:r>
          </a:p>
        </p:txBody>
      </p:sp>
    </p:spTree>
    <p:extLst>
      <p:ext uri="{BB962C8B-B14F-4D97-AF65-F5344CB8AC3E}">
        <p14:creationId xmlns:p14="http://schemas.microsoft.com/office/powerpoint/2010/main" val="1061802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461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Облачные инструменты Web 2.0</vt:lpstr>
      <vt:lpstr>Веб 2.0, Веб второго поколения</vt:lpstr>
      <vt:lpstr>Главное преимущество</vt:lpstr>
      <vt:lpstr>Облачные вычисления</vt:lpstr>
      <vt:lpstr>Облако</vt:lpstr>
      <vt:lpstr>Концепция</vt:lpstr>
      <vt:lpstr>Терминология</vt:lpstr>
      <vt:lpstr>Платформы</vt:lpstr>
      <vt:lpstr>Облачные вычисления и виртуализация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Облачные инструменты Web 2.0</dc:title>
  <dc:creator>Жуков Василий</dc:creator>
  <cp:lastModifiedBy>Жуков Василий</cp:lastModifiedBy>
  <cp:revision>1</cp:revision>
  <dcterms:created xsi:type="dcterms:W3CDTF">2019-01-14T18:57:54Z</dcterms:created>
  <dcterms:modified xsi:type="dcterms:W3CDTF">2019-01-14T19:06:52Z</dcterms:modified>
</cp:coreProperties>
</file>