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CB3-BF1E-4E65-B0EF-309B54FCCD79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3F4F-B129-4BE8-811E-1ED7855A169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CB3-BF1E-4E65-B0EF-309B54FCCD79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3F4F-B129-4BE8-811E-1ED7855A16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CB3-BF1E-4E65-B0EF-309B54FCCD79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3F4F-B129-4BE8-811E-1ED7855A16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CB3-BF1E-4E65-B0EF-309B54FCCD79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3F4F-B129-4BE8-811E-1ED7855A169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CB3-BF1E-4E65-B0EF-309B54FCCD79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3F4F-B129-4BE8-811E-1ED7855A16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CB3-BF1E-4E65-B0EF-309B54FCCD79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3F4F-B129-4BE8-811E-1ED7855A169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CB3-BF1E-4E65-B0EF-309B54FCCD79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3F4F-B129-4BE8-811E-1ED7855A169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CB3-BF1E-4E65-B0EF-309B54FCCD79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3F4F-B129-4BE8-811E-1ED7855A16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CB3-BF1E-4E65-B0EF-309B54FCCD79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3F4F-B129-4BE8-811E-1ED7855A16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CB3-BF1E-4E65-B0EF-309B54FCCD79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3F4F-B129-4BE8-811E-1ED7855A16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CB3-BF1E-4E65-B0EF-309B54FCCD79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3F4F-B129-4BE8-811E-1ED7855A169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435CCB3-BF1E-4E65-B0EF-309B54FCCD79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BBA3F4F-B129-4BE8-811E-1ED7855A169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1484784"/>
            <a:ext cx="9143999" cy="3096344"/>
          </a:xfrm>
        </p:spPr>
        <p:txBody>
          <a:bodyPr/>
          <a:lstStyle/>
          <a:p>
            <a:pPr algn="ctr"/>
            <a:r>
              <a:rPr lang="ru-RU" dirty="0"/>
              <a:t>Развёртывание облачного хостинга на платформе </a:t>
            </a:r>
            <a:r>
              <a:rPr lang="ru-RU" dirty="0" smtClean="0"/>
              <a:t>Amazon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  <a:r>
              <a:rPr lang="ru-RU" dirty="0"/>
              <a:t>(AWS </a:t>
            </a:r>
            <a:r>
              <a:rPr lang="ru-RU" dirty="0" smtClean="0"/>
              <a:t>Lambda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41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3528" y="260648"/>
            <a:ext cx="8712968" cy="6597352"/>
          </a:xfrm>
        </p:spPr>
        <p:txBody>
          <a:bodyPr/>
          <a:lstStyle/>
          <a:p>
            <a:pPr marL="45720" indent="0">
              <a:buNone/>
            </a:pPr>
            <a:r>
              <a:rPr lang="ru-RU" dirty="0" smtClean="0"/>
              <a:t>Преимущества:</a:t>
            </a:r>
            <a:endParaRPr lang="ru-RU" dirty="0"/>
          </a:p>
          <a:p>
            <a:r>
              <a:rPr lang="ru-RU" dirty="0" smtClean="0"/>
              <a:t> AWS </a:t>
            </a:r>
            <a:r>
              <a:rPr lang="ru-RU" dirty="0"/>
              <a:t>Lambda позволяет автоматически запускать программные коды без необходимости в выделении серверов или управлении ими. Достаточно написать программный код и загрузить его в Lambda</a:t>
            </a:r>
            <a:r>
              <a:rPr lang="ru-RU" dirty="0" smtClean="0"/>
              <a:t>.</a:t>
            </a:r>
          </a:p>
          <a:p>
            <a:r>
              <a:rPr lang="ru-RU" dirty="0" smtClean="0"/>
              <a:t>AWS </a:t>
            </a:r>
            <a:r>
              <a:rPr lang="ru-RU" dirty="0"/>
              <a:t>Lambda автоматически масштабирует приложение, запуская программный код в ответ на каждый триггер. Все запущенные коды выполняются параллельно, при этом каждый триггер обрабатывается индивидуально, что обеспечивает масштабирование в соответствии с рабочей нагрузкой</a:t>
            </a:r>
            <a:r>
              <a:rPr lang="ru-RU" dirty="0" smtClean="0"/>
              <a:t>.</a:t>
            </a:r>
          </a:p>
          <a:p>
            <a:r>
              <a:rPr lang="ru-RU" dirty="0"/>
              <a:t>При работе с AWS Lambda оплачиваются каждые 100 мс выполнения программного кода и количество его триггеров. Когда программный код не выполняется, оплата не требуется.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78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627784" y="548680"/>
            <a:ext cx="9189640" cy="492972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34400" dirty="0" smtClean="0">
                <a:sym typeface="Wingdings" panose="05000000000000000000" pitchFamily="2" charset="2"/>
              </a:rPr>
              <a:t></a:t>
            </a:r>
            <a:endParaRPr lang="ru-RU" sz="34400" dirty="0"/>
          </a:p>
        </p:txBody>
      </p:sp>
    </p:spTree>
    <p:extLst>
      <p:ext uri="{BB962C8B-B14F-4D97-AF65-F5344CB8AC3E}">
        <p14:creationId xmlns:p14="http://schemas.microsoft.com/office/powerpoint/2010/main" val="50111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188640"/>
            <a:ext cx="8964488" cy="6408712"/>
          </a:xfrm>
        </p:spPr>
        <p:txBody>
          <a:bodyPr>
            <a:normAutofit/>
          </a:bodyPr>
          <a:lstStyle/>
          <a:p>
            <a:r>
              <a:rPr lang="ru-RU" dirty="0"/>
              <a:t>AWS Lambda позволяет запускать программные коды без выделения серверов и управления ими. Вы платите только за фактическое время вычисления. Если программный код не исполняется, оплата не требуется.</a:t>
            </a:r>
          </a:p>
          <a:p>
            <a:r>
              <a:rPr lang="ru-RU" dirty="0"/>
              <a:t>С помощью Lambda можно запускать практически любые виды приложений и серверных сервисов, при этом не требуются какие-либо операции администрирования. Просто загрузите программный код, и Lambda обеспечит все ресурсы, необходимые для его исполнения, масштабирования и обеспечения высокой доступности. Можно настроить автоматический запуск программного кода из других сервисов AWS или непосредственно вызывать его из любого мобильного или интернет‑приложения.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41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8432250" cy="3885630"/>
          </a:xfrm>
        </p:spPr>
      </p:pic>
      <p:sp>
        <p:nvSpPr>
          <p:cNvPr id="4" name="TextBox 3"/>
          <p:cNvSpPr txBox="1"/>
          <p:nvPr/>
        </p:nvSpPr>
        <p:spPr>
          <a:xfrm>
            <a:off x="446553" y="583813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Заходим на официальный сайт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54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731" y="583813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 Создаём аккаунт – проходим несколько этапов в том числе подтверждение по смс-коду и банковской карте(от этого шага мы отказались)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61" y="1628800"/>
            <a:ext cx="8445252" cy="3866872"/>
          </a:xfrm>
        </p:spPr>
      </p:pic>
    </p:spTree>
    <p:extLst>
      <p:ext uri="{BB962C8B-B14F-4D97-AF65-F5344CB8AC3E}">
        <p14:creationId xmlns:p14="http://schemas.microsoft.com/office/powerpoint/2010/main" val="14813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731" y="583813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3. После регистрации попадаем в центр обучения, где мы можем найти подробную инструкцию по работе с </a:t>
            </a:r>
            <a:r>
              <a:rPr lang="en-US" dirty="0" smtClean="0"/>
              <a:t>AWS Lambda. </a:t>
            </a:r>
            <a:r>
              <a:rPr lang="ru-RU" dirty="0" smtClean="0"/>
              <a:t>На сайте есть множество подробных инструкции по развёртыванию облачных решений.</a:t>
            </a:r>
          </a:p>
          <a:p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8" y="1628800"/>
            <a:ext cx="8752258" cy="4020267"/>
          </a:xfrm>
        </p:spPr>
      </p:pic>
    </p:spTree>
    <p:extLst>
      <p:ext uri="{BB962C8B-B14F-4D97-AF65-F5344CB8AC3E}">
        <p14:creationId xmlns:p14="http://schemas.microsoft.com/office/powerpoint/2010/main" val="377629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731" y="583813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4. Выбираем сайт на </a:t>
            </a:r>
            <a:r>
              <a:rPr lang="en-US" dirty="0" smtClean="0"/>
              <a:t>WordPress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2" y="1484784"/>
            <a:ext cx="8450910" cy="3265124"/>
          </a:xfrm>
        </p:spPr>
      </p:pic>
    </p:spTree>
    <p:extLst>
      <p:ext uri="{BB962C8B-B14F-4D97-AF65-F5344CB8AC3E}">
        <p14:creationId xmlns:p14="http://schemas.microsoft.com/office/powerpoint/2010/main" val="182281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731" y="583813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</a:t>
            </a:r>
            <a:r>
              <a:rPr lang="ru-RU" dirty="0" smtClean="0"/>
              <a:t>В инструкции находим видим подробное решение по развёртыванию – начинаем с создания базы данных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1" y="1220322"/>
            <a:ext cx="7869685" cy="518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2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731" y="583813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6. Скачиваем сам </a:t>
            </a:r>
            <a:r>
              <a:rPr lang="en-US" dirty="0" smtClean="0"/>
              <a:t>CMS WordPress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0271"/>
            <a:ext cx="7488832" cy="499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6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731" y="583813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 </a:t>
            </a:r>
            <a:r>
              <a:rPr lang="ru-RU" dirty="0" smtClean="0"/>
              <a:t>Задаём свои настройки и правим файлы внутри </a:t>
            </a:r>
            <a:r>
              <a:rPr lang="en-US" dirty="0" smtClean="0"/>
              <a:t>WordPress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0" y="1169302"/>
            <a:ext cx="7789293" cy="51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31281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</TotalTime>
  <Words>271</Words>
  <Application>Microsoft Office PowerPoint</Application>
  <PresentationFormat>Экран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Воздушный поток</vt:lpstr>
      <vt:lpstr>Развёртывание облачного хостинга на платформе Amazon  (AWS Lambda)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Развёртывание облачного хостинга на платформе Amazon  (AWS Lambda)</dc:title>
  <dc:creator>RePack by Diakov</dc:creator>
  <cp:lastModifiedBy>RePack by Diakov</cp:lastModifiedBy>
  <cp:revision>2</cp:revision>
  <dcterms:created xsi:type="dcterms:W3CDTF">2019-01-13T13:40:23Z</dcterms:created>
  <dcterms:modified xsi:type="dcterms:W3CDTF">2019-01-13T13:50:58Z</dcterms:modified>
</cp:coreProperties>
</file>