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34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15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90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743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28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7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28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74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8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6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2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9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5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5F07EB-C15C-4B1A-B499-90737347FE93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F023-F780-40AF-9F9C-5EA0B0733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41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8AC9A-900E-4B0E-BB9F-31E8ECAC8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Развертывание облачного ресурса для корпоративного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6C8B11-4E91-486B-94F4-9A97C1D1D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5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21A24-0E5A-4CC7-8F4A-FABCB91D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Для рассмотрения мною был выбран ресурс </a:t>
            </a:r>
            <a:r>
              <a:rPr lang="en-US" sz="1800" dirty="0" err="1"/>
              <a:t>moodlecloud</a:t>
            </a:r>
            <a:r>
              <a:rPr lang="ru-RU" sz="1800" dirty="0"/>
              <a:t>. Чтобы развернуть свой облачный ресурс на данной платформе нам понадобится зарегистрировать аккаунт нажав кнопку </a:t>
            </a:r>
            <a:r>
              <a:rPr lang="en-US" sz="1800" dirty="0"/>
              <a:t>“Sign up”</a:t>
            </a:r>
            <a:endParaRPr lang="ru-RU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9F50B52-8BF4-4FC3-BA61-B7DBEB48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32220"/>
            <a:ext cx="8947150" cy="4036598"/>
          </a:xfrm>
        </p:spPr>
      </p:pic>
    </p:spTree>
    <p:extLst>
      <p:ext uri="{BB962C8B-B14F-4D97-AF65-F5344CB8AC3E}">
        <p14:creationId xmlns:p14="http://schemas.microsoft.com/office/powerpoint/2010/main" val="18144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9183-07C3-412E-A843-BFD8D2B2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После этого мы должны выбрать устраивающий нас план, в данном примере мы выберем план </a:t>
            </a:r>
            <a:r>
              <a:rPr lang="en-US" sz="1800" dirty="0"/>
              <a:t>“Free”</a:t>
            </a:r>
            <a:r>
              <a:rPr lang="ru-RU" sz="1800" dirty="0"/>
              <a:t> нажав кнопку </a:t>
            </a:r>
            <a:r>
              <a:rPr lang="en-US" sz="1800" dirty="0"/>
              <a:t>“Get Started”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82C042-11E9-4992-9404-37FC1FAA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70094"/>
            <a:ext cx="8947150" cy="3960850"/>
          </a:xfrm>
        </p:spPr>
      </p:pic>
    </p:spTree>
    <p:extLst>
      <p:ext uri="{BB962C8B-B14F-4D97-AF65-F5344CB8AC3E}">
        <p14:creationId xmlns:p14="http://schemas.microsoft.com/office/powerpoint/2010/main" val="313005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9183-07C3-412E-A843-BFD8D2B2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Создаем новый аккаунт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D3BC4F-FC60-4A23-AE00-45B9C967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17643"/>
            <a:ext cx="8947150" cy="3865752"/>
          </a:xfrm>
        </p:spPr>
      </p:pic>
    </p:spTree>
    <p:extLst>
      <p:ext uri="{BB962C8B-B14F-4D97-AF65-F5344CB8AC3E}">
        <p14:creationId xmlns:p14="http://schemas.microsoft.com/office/powerpoint/2010/main" val="249344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29183-07C3-412E-A843-BFD8D2B2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Принимаем соглашения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7527F8-E802-4DD1-B2D9-E31A832BF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34309"/>
            <a:ext cx="8947150" cy="3832419"/>
          </a:xfrm>
        </p:spPr>
      </p:pic>
    </p:spTree>
    <p:extLst>
      <p:ext uri="{BB962C8B-B14F-4D97-AF65-F5344CB8AC3E}">
        <p14:creationId xmlns:p14="http://schemas.microsoft.com/office/powerpoint/2010/main" val="345694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F71E8-AC65-41EC-BF1F-7AE4A6F7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Далее проходим процедуру регистрации, которая включает заполнение стандартных полей таких как возраст, пол, место проживания, работы, зачем мы будем использовать ресурс и в конце подтверждение по номеру телефона.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C92306-49AA-464E-AB02-3D734740B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14304"/>
            <a:ext cx="8947150" cy="3872430"/>
          </a:xfrm>
        </p:spPr>
      </p:pic>
    </p:spTree>
    <p:extLst>
      <p:ext uri="{BB962C8B-B14F-4D97-AF65-F5344CB8AC3E}">
        <p14:creationId xmlns:p14="http://schemas.microsoft.com/office/powerpoint/2010/main" val="87641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CBC67-A91E-4010-8BE9-D155177B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После прохождения регистрации вводим наш логин и пароль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5E2A99-7450-4707-93E8-E245A8BA7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88425"/>
            <a:ext cx="8947150" cy="3924188"/>
          </a:xfrm>
        </p:spPr>
      </p:pic>
    </p:spTree>
    <p:extLst>
      <p:ext uri="{BB962C8B-B14F-4D97-AF65-F5344CB8AC3E}">
        <p14:creationId xmlns:p14="http://schemas.microsoft.com/office/powerpoint/2010/main" val="363612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A719E-7A88-4F6C-BEA3-BF6A166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Наш облачный ресурс для корпоративного обучения готов! Далее можно загружать необходимые лекции и задания, создавать аккаунты учеников </a:t>
            </a:r>
            <a:r>
              <a:rPr lang="ru-RU" sz="1800"/>
              <a:t>и преподавателей.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826EBE-D2F9-4CB4-B341-C9CE75A93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80" y="2052638"/>
            <a:ext cx="8648216" cy="4195762"/>
          </a:xfrm>
        </p:spPr>
      </p:pic>
    </p:spTree>
    <p:extLst>
      <p:ext uri="{BB962C8B-B14F-4D97-AF65-F5344CB8AC3E}">
        <p14:creationId xmlns:p14="http://schemas.microsoft.com/office/powerpoint/2010/main" val="3545940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125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Развертывание облачного ресурса для корпоративного обучения</vt:lpstr>
      <vt:lpstr>Для рассмотрения мною был выбран ресурс moodlecloud. Чтобы развернуть свой облачный ресурс на данной платформе нам понадобится зарегистрировать аккаунт нажав кнопку “Sign up”</vt:lpstr>
      <vt:lpstr>После этого мы должны выбрать устраивающий нас план, в данном примере мы выберем план “Free” нажав кнопку “Get Started”</vt:lpstr>
      <vt:lpstr>Создаем новый аккаунт</vt:lpstr>
      <vt:lpstr>Принимаем соглашения</vt:lpstr>
      <vt:lpstr>Далее проходим процедуру регистрации, которая включает заполнение стандартных полей таких как возраст, пол, место проживания, работы, зачем мы будем использовать ресурс и в конце подтверждение по номеру телефона.</vt:lpstr>
      <vt:lpstr>После прохождения регистрации вводим наш логин и пароль</vt:lpstr>
      <vt:lpstr>Наш облачный ресурс для корпоративного обучения готов! Далее можно загружать необходимые лекции и задания, создавать аккаунты учеников и преподавателей.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Развертывание облачного ресурса для корпоративного обучения</dc:title>
  <dc:creator>Жуков Василий</dc:creator>
  <cp:lastModifiedBy>Жуков Василий</cp:lastModifiedBy>
  <cp:revision>4</cp:revision>
  <dcterms:created xsi:type="dcterms:W3CDTF">2019-01-14T19:34:43Z</dcterms:created>
  <dcterms:modified xsi:type="dcterms:W3CDTF">2019-01-14T21:26:30Z</dcterms:modified>
</cp:coreProperties>
</file>