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F025595-37CF-4FDB-A261-324B70226E72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4C27435-51F4-411D-AA20-768EB235381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438" y="404664"/>
            <a:ext cx="7772400" cy="144016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Развёртывание облачного хостинга с поддержкой </a:t>
            </a:r>
            <a:r>
              <a:rPr lang="ru-RU" dirty="0" smtClean="0"/>
              <a:t>Node.js</a:t>
            </a:r>
            <a:endParaRPr lang="ru-RU" dirty="0"/>
          </a:p>
        </p:txBody>
      </p:sp>
      <p:pic>
        <p:nvPicPr>
          <p:cNvPr id="1026" name="Picture 2" descr="https://www.freebsdnews.com/wp-content/uploads/google-cloud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27" y="1772816"/>
            <a:ext cx="5497916" cy="384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6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Затем npm start и нажимаем на значок в верхней правой панели – предпросмотр: подключение через порт 8080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" y="2721318"/>
            <a:ext cx="8924272" cy="12961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128040"/>
            <a:ext cx="4824536" cy="22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Вуаля! Наше «приложение» работает!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2636912"/>
            <a:ext cx="6696744" cy="40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Чтобы развернуть приложение с помощью Cloud Shell, вводим команду: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gcloud app deploy, выбираем регион, где мы хотим разместить его и ждём...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833553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Ждём пару минут...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" y="2632720"/>
            <a:ext cx="7417195" cy="40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Ждём пару минут...ии..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" y="2632720"/>
            <a:ext cx="7417195" cy="40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Готово! </a:t>
            </a:r>
            <a:r>
              <a:rPr lang="en-US" sz="2000" dirty="0" smtClean="0">
                <a:solidFill>
                  <a:schemeClr val="bg1"/>
                </a:solidFill>
              </a:rPr>
              <a:t>C </a:t>
            </a:r>
            <a:r>
              <a:rPr lang="ru-RU" sz="2000" dirty="0" smtClean="0">
                <a:solidFill>
                  <a:schemeClr val="bg1"/>
                </a:solidFill>
              </a:rPr>
              <a:t>помощью команды</a:t>
            </a:r>
            <a:r>
              <a:rPr lang="en-US" sz="2000" dirty="0"/>
              <a:t> gcloud app </a:t>
            </a:r>
            <a:r>
              <a:rPr lang="en-US" sz="2000" dirty="0" smtClean="0"/>
              <a:t>browse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получаем адрес нашего приложения </a:t>
            </a:r>
            <a:r>
              <a:rPr lang="en-US" sz="2000" dirty="0" smtClean="0">
                <a:solidFill>
                  <a:schemeClr val="bg1"/>
                </a:solidFill>
              </a:rPr>
              <a:t>http://august-tesla-228908.appspot.com/</a:t>
            </a:r>
            <a:r>
              <a:rPr lang="ru-RU" sz="2000" dirty="0" smtClean="0">
                <a:solidFill>
                  <a:schemeClr val="bg1"/>
                </a:solidFill>
              </a:rPr>
              <a:t> , заходим на него и видим чудо!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010"/>
            <a:ext cx="9144000" cy="21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 </a:t>
            </a:r>
            <a:r>
              <a:rPr lang="ru-RU" sz="2000" dirty="0" smtClean="0">
                <a:solidFill>
                  <a:schemeClr val="bg1"/>
                </a:solidFill>
              </a:rPr>
              <a:t>помощью команды</a:t>
            </a:r>
            <a:r>
              <a:rPr lang="en-US" sz="2000" dirty="0"/>
              <a:t> gcloud app </a:t>
            </a:r>
            <a:r>
              <a:rPr lang="en-US" sz="2000" dirty="0" smtClean="0"/>
              <a:t>browse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получаем адрес нашего приложения </a:t>
            </a:r>
            <a:r>
              <a:rPr lang="en-US" sz="2000" dirty="0" smtClean="0">
                <a:solidFill>
                  <a:schemeClr val="bg1"/>
                </a:solidFill>
              </a:rPr>
              <a:t>http://august-tesla-228908.appspot.com/</a:t>
            </a:r>
            <a:r>
              <a:rPr lang="ru-RU" sz="2000" dirty="0" smtClean="0">
                <a:solidFill>
                  <a:schemeClr val="bg1"/>
                </a:solidFill>
              </a:rPr>
              <a:t> , заходим на него и видим чудо!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010"/>
            <a:ext cx="9144000" cy="21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252728"/>
          </a:xfrm>
        </p:spPr>
        <p:txBody>
          <a:bodyPr/>
          <a:lstStyle/>
          <a:p>
            <a:r>
              <a:rPr lang="ru-RU" dirty="0" smtClean="0"/>
              <a:t>Такие дела. С любовью ваш</a:t>
            </a:r>
            <a:endParaRPr lang="ru-RU" dirty="0"/>
          </a:p>
        </p:txBody>
      </p:sp>
      <p:pic>
        <p:nvPicPr>
          <p:cNvPr id="2050" name="Picture 2" descr="http://mybioplanet.ru/uploads/posts/2016-05/146467891021456586974345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6178396" cy="34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30293"/>
            <a:ext cx="8280920" cy="3633897"/>
          </a:xfrm>
        </p:spPr>
      </p:pic>
      <p:sp>
        <p:nvSpPr>
          <p:cNvPr id="5" name="TextBox 4"/>
          <p:cNvSpPr txBox="1"/>
          <p:nvPr/>
        </p:nvSpPr>
        <p:spPr>
          <a:xfrm>
            <a:off x="395536" y="47511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Заходим на сайт </a:t>
            </a:r>
            <a:r>
              <a:rPr lang="en-US" sz="2000" dirty="0" smtClean="0">
                <a:solidFill>
                  <a:schemeClr val="bg1"/>
                </a:solidFill>
              </a:rPr>
              <a:t>cloud.google.com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75112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Проходим быстрый процесс регистрации (необходимо привязать карту для оплаты). </a:t>
            </a:r>
            <a:r>
              <a:rPr lang="en-US" sz="2000" dirty="0" smtClean="0">
                <a:solidFill>
                  <a:schemeClr val="bg1"/>
                </a:solidFill>
              </a:rPr>
              <a:t>Google </a:t>
            </a:r>
            <a:r>
              <a:rPr lang="ru-RU" sz="2000" dirty="0" smtClean="0">
                <a:solidFill>
                  <a:schemeClr val="bg1"/>
                </a:solidFill>
              </a:rPr>
              <a:t>мы доверяем и поэтому без страха, что у нас снимут деньги, вводим данные </a:t>
            </a:r>
            <a:r>
              <a:rPr lang="ru-RU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2696241"/>
            <a:ext cx="7408862" cy="3408619"/>
          </a:xfrm>
        </p:spPr>
      </p:pic>
    </p:spTree>
    <p:extLst>
      <p:ext uri="{BB962C8B-B14F-4D97-AF65-F5344CB8AC3E}">
        <p14:creationId xmlns:p14="http://schemas.microsoft.com/office/powerpoint/2010/main" val="20366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75112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После регистрации попадаем на платформу.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Слева видим удобное меню, кнопку для ознакомления с платформой «краткий обзор» и много других интерактивных элементов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2696241"/>
            <a:ext cx="7408862" cy="3408619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9" y="2636912"/>
            <a:ext cx="8584945" cy="39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75112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Для того, что бы развернуть приложение заходим в Cloud Shell – это встроенный интерфейс командной строки для консоли. Нажимаем значок в верхнем правом углу: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2696241"/>
            <a:ext cx="7408862" cy="3408619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9" y="2636912"/>
            <a:ext cx="8584945" cy="39308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9" y="2502223"/>
            <a:ext cx="9144000" cy="4200211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7308304" y="2389546"/>
            <a:ext cx="144016" cy="2253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75112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Попали в консоль и она приветствует нас! Ура!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Для ознакомления клонируем пример кода Hello World из хранилища проекта в Cloud Shell с помощью команды ниже: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80928"/>
            <a:ext cx="16781383" cy="3024336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H="1">
            <a:off x="611560" y="3789040"/>
            <a:ext cx="60486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7511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Переходим в каталог </a:t>
            </a:r>
            <a:r>
              <a:rPr lang="en-US" sz="2000" dirty="0" smtClean="0">
                <a:solidFill>
                  <a:schemeClr val="bg1"/>
                </a:solidFill>
              </a:rPr>
              <a:t>cd \ nodejs-getting-started/1-hello-world</a:t>
            </a:r>
            <a:r>
              <a:rPr lang="ru-RU" sz="2000" dirty="0" smtClean="0">
                <a:solidFill>
                  <a:schemeClr val="bg1"/>
                </a:solidFill>
              </a:rPr>
              <a:t> и для просмотра кода приложения вводим команду </a:t>
            </a:r>
            <a:r>
              <a:rPr lang="en-US" sz="2000" dirty="0" smtClean="0">
                <a:solidFill>
                  <a:schemeClr val="bg1"/>
                </a:solidFill>
              </a:rPr>
              <a:t>cat app.js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23758"/>
            <a:ext cx="5832648" cy="42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Google App Engine используются yaml-файлы конфигурации развертывания. В файлах app.yaml содержится информация о приложении, например о среде выполнения или обработчиках URL.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Что бы посмотреть этот файл вводим команду </a:t>
            </a:r>
            <a:r>
              <a:rPr lang="en-US" sz="2000" dirty="0" smtClean="0">
                <a:solidFill>
                  <a:schemeClr val="bg1"/>
                </a:solidFill>
              </a:rPr>
              <a:t>cat app.yaml</a:t>
            </a:r>
            <a:endParaRPr lang="ru-RU" sz="2000" dirty="0" smtClean="0">
              <a:solidFill>
                <a:schemeClr val="bg1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" y="2780928"/>
            <a:ext cx="9520095" cy="31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В Cloud Shell мы можем протестировать приложение перед развертыванием. Это похоже на процесс отладки на локальном компьютере. Чтобы протестировать приложение, вводим следующую команду:export PORT=8080 &amp;&amp; npm install 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644008" y="3573016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1102"/>
            <a:ext cx="15597538" cy="152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</TotalTime>
  <Words>311</Words>
  <Application>Microsoft Office PowerPoint</Application>
  <PresentationFormat>Экран (4:3)</PresentationFormat>
  <Paragraphs>20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Волна</vt:lpstr>
      <vt:lpstr>Развёртывание облачного хостинга с поддержкой Node.js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Такие дела. С любовью ваш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Развёртывание облачного хостинга с поддержкой Node.js</dc:title>
  <dc:creator>1</dc:creator>
  <cp:lastModifiedBy>RePack by Diakov</cp:lastModifiedBy>
  <cp:revision>5</cp:revision>
  <dcterms:created xsi:type="dcterms:W3CDTF">2019-01-17T08:49:03Z</dcterms:created>
  <dcterms:modified xsi:type="dcterms:W3CDTF">2019-01-17T09:42:32Z</dcterms:modified>
</cp:coreProperties>
</file>