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720DC-5EF1-4B9B-8D99-1BF4BBA3F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Проектирование и интеграция компонента повторного использования в ЭИОС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E3DB22-F695-4A6C-9277-AA65D7AC7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633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FE7DA-DB2F-43DC-AC61-5B632BA2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600" dirty="0"/>
              <a:t>Заканчиваем настройку и нажимаем «Сохранить и вернуться к курсу»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2CDF57E-072C-4980-AEFE-B3D603BB8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926503"/>
            <a:ext cx="8947150" cy="2448032"/>
          </a:xfrm>
        </p:spPr>
      </p:pic>
    </p:spTree>
    <p:extLst>
      <p:ext uri="{BB962C8B-B14F-4D97-AF65-F5344CB8AC3E}">
        <p14:creationId xmlns:p14="http://schemas.microsoft.com/office/powerpoint/2010/main" val="1326847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FE7DA-DB2F-43DC-AC61-5B632BA2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Готово! </a:t>
            </a:r>
            <a:r>
              <a:rPr lang="ru-RU" sz="2400"/>
              <a:t>Вы великолепны!</a:t>
            </a:r>
            <a:endParaRPr lang="ru-RU" sz="2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D2D398C-FCA7-4B2C-A29B-826CEDA6D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677836"/>
            <a:ext cx="8947150" cy="2945365"/>
          </a:xfrm>
        </p:spPr>
      </p:pic>
    </p:spTree>
    <p:extLst>
      <p:ext uri="{BB962C8B-B14F-4D97-AF65-F5344CB8AC3E}">
        <p14:creationId xmlns:p14="http://schemas.microsoft.com/office/powerpoint/2010/main" val="246788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FE7DA-DB2F-43DC-AC61-5B632BA2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600" dirty="0"/>
              <a:t>В качестве инструмента разработки контента был выбран </a:t>
            </a:r>
            <a:r>
              <a:rPr lang="en-US" sz="1600" dirty="0" err="1"/>
              <a:t>Ispring</a:t>
            </a:r>
            <a:r>
              <a:rPr lang="en-US" sz="1600" dirty="0"/>
              <a:t> 9</a:t>
            </a:r>
            <a:r>
              <a:rPr lang="ru-RU" sz="1600" dirty="0"/>
              <a:t>, данный инструмент широко используется на рынке и удобен в использовании. Он встраивается прямо в </a:t>
            </a:r>
            <a:r>
              <a:rPr lang="en-US" sz="1600" dirty="0"/>
              <a:t>Power Point</a:t>
            </a:r>
            <a:r>
              <a:rPr lang="ru-RU" sz="1600" dirty="0"/>
              <a:t>, благодаря чему создание </a:t>
            </a:r>
            <a:r>
              <a:rPr lang="en-US" sz="1600" dirty="0"/>
              <a:t>SCORM-</a:t>
            </a:r>
            <a:r>
              <a:rPr lang="ru-RU" sz="1600" dirty="0"/>
              <a:t>пакета практически не отличается от создания обычной презентации.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15F748E-9684-4BC3-A2C3-FBB654E06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139" y="2052638"/>
            <a:ext cx="8667498" cy="4195762"/>
          </a:xfrm>
        </p:spPr>
      </p:pic>
    </p:spTree>
    <p:extLst>
      <p:ext uri="{BB962C8B-B14F-4D97-AF65-F5344CB8AC3E}">
        <p14:creationId xmlns:p14="http://schemas.microsoft.com/office/powerpoint/2010/main" val="6570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FE7DA-DB2F-43DC-AC61-5B632BA2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600" dirty="0"/>
              <a:t>Далее с помощью функции «Тест» создаем тест для нашего курса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6D12AE1-34ED-43D2-832D-E7FEF54A3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803" y="2052638"/>
            <a:ext cx="8694169" cy="4195762"/>
          </a:xfrm>
        </p:spPr>
      </p:pic>
    </p:spTree>
    <p:extLst>
      <p:ext uri="{BB962C8B-B14F-4D97-AF65-F5344CB8AC3E}">
        <p14:creationId xmlns:p14="http://schemas.microsoft.com/office/powerpoint/2010/main" val="318398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FE7DA-DB2F-43DC-AC61-5B632BA2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600" dirty="0"/>
              <a:t>Завершаем создание нашего </a:t>
            </a:r>
            <a:r>
              <a:rPr lang="en-US" sz="1600" dirty="0"/>
              <a:t>SCORM-</a:t>
            </a:r>
            <a:r>
              <a:rPr lang="ru-RU" sz="1600" dirty="0"/>
              <a:t>пакета нажав кнопку «публикация» и выбрав соответствующие настройки.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423E192-86F7-4FCF-94E2-352E3370C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660" y="2052638"/>
            <a:ext cx="8836456" cy="4195762"/>
          </a:xfrm>
        </p:spPr>
      </p:pic>
    </p:spTree>
    <p:extLst>
      <p:ext uri="{BB962C8B-B14F-4D97-AF65-F5344CB8AC3E}">
        <p14:creationId xmlns:p14="http://schemas.microsoft.com/office/powerpoint/2010/main" val="30647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FE7DA-DB2F-43DC-AC61-5B632BA2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600" dirty="0"/>
              <a:t>Далее захотим на </a:t>
            </a:r>
            <a:r>
              <a:rPr lang="en-US" sz="1600" dirty="0" err="1"/>
              <a:t>moodlecloud</a:t>
            </a:r>
            <a:r>
              <a:rPr lang="en-US" sz="1600" dirty="0"/>
              <a:t> </a:t>
            </a:r>
            <a:r>
              <a:rPr lang="ru-RU" sz="1600" dirty="0"/>
              <a:t>и выбираем нужный нам курс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FC8AA50-D199-416A-A324-F36EB5708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996515"/>
            <a:ext cx="8947150" cy="2308007"/>
          </a:xfrm>
        </p:spPr>
      </p:pic>
    </p:spTree>
    <p:extLst>
      <p:ext uri="{BB962C8B-B14F-4D97-AF65-F5344CB8AC3E}">
        <p14:creationId xmlns:p14="http://schemas.microsoft.com/office/powerpoint/2010/main" val="160465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FE7DA-DB2F-43DC-AC61-5B632BA2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600" dirty="0"/>
              <a:t>Нажимаем на шестеренку и выбираем «режим редактирования»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059B1B-552E-4992-9B02-73CE90828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382946"/>
            <a:ext cx="8947150" cy="3535145"/>
          </a:xfrm>
        </p:spPr>
      </p:pic>
    </p:spTree>
    <p:extLst>
      <p:ext uri="{BB962C8B-B14F-4D97-AF65-F5344CB8AC3E}">
        <p14:creationId xmlns:p14="http://schemas.microsoft.com/office/powerpoint/2010/main" val="201757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FE7DA-DB2F-43DC-AC61-5B632BA2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600" dirty="0"/>
              <a:t>Нажимаем «Добавить элемент или ресурс»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C2604ED-19FA-414C-A1A8-0AC80E70C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87889"/>
            <a:ext cx="8947150" cy="3725259"/>
          </a:xfrm>
        </p:spPr>
      </p:pic>
    </p:spTree>
    <p:extLst>
      <p:ext uri="{BB962C8B-B14F-4D97-AF65-F5344CB8AC3E}">
        <p14:creationId xmlns:p14="http://schemas.microsoft.com/office/powerpoint/2010/main" val="122731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FE7DA-DB2F-43DC-AC61-5B632BA2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600" dirty="0"/>
              <a:t>Выбираем «Пакет </a:t>
            </a:r>
            <a:r>
              <a:rPr lang="en-US" sz="1600" dirty="0"/>
              <a:t>SCORM</a:t>
            </a:r>
            <a:r>
              <a:rPr lang="ru-RU" sz="1600" dirty="0"/>
              <a:t>» и нажимаем «Добавить»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C7937FC-78F6-4633-A6A6-73DB3476A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617481"/>
            <a:ext cx="8947150" cy="3066076"/>
          </a:xfrm>
        </p:spPr>
      </p:pic>
    </p:spTree>
    <p:extLst>
      <p:ext uri="{BB962C8B-B14F-4D97-AF65-F5344CB8AC3E}">
        <p14:creationId xmlns:p14="http://schemas.microsoft.com/office/powerpoint/2010/main" val="229574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FE7DA-DB2F-43DC-AC61-5B632BA2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600" dirty="0"/>
              <a:t>Вводим название, описание и перетаскиваем наш файл в специальное поле(либо находим его с помощью поиска)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49CD4CA-98F9-4EDD-B6D4-6CEA6E439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400200"/>
            <a:ext cx="8947150" cy="3500638"/>
          </a:xfrm>
        </p:spPr>
      </p:pic>
    </p:spTree>
    <p:extLst>
      <p:ext uri="{BB962C8B-B14F-4D97-AF65-F5344CB8AC3E}">
        <p14:creationId xmlns:p14="http://schemas.microsoft.com/office/powerpoint/2010/main" val="289002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146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Ион</vt:lpstr>
      <vt:lpstr>Проектирование и интеграция компонента повторного использования в ЭИОС</vt:lpstr>
      <vt:lpstr>В качестве инструмента разработки контента был выбран Ispring 9, данный инструмент широко используется на рынке и удобен в использовании. Он встраивается прямо в Power Point, благодаря чему создание SCORM-пакета практически не отличается от создания обычной презентации.</vt:lpstr>
      <vt:lpstr>Далее с помощью функции «Тест» создаем тест для нашего курса</vt:lpstr>
      <vt:lpstr>Завершаем создание нашего SCORM-пакета нажав кнопку «публикация» и выбрав соответствующие настройки.</vt:lpstr>
      <vt:lpstr>Далее захотим на moodlecloud и выбираем нужный нам курс</vt:lpstr>
      <vt:lpstr>Нажимаем на шестеренку и выбираем «режим редактирования»</vt:lpstr>
      <vt:lpstr>Нажимаем «Добавить элемент или ресурс»</vt:lpstr>
      <vt:lpstr>Выбираем «Пакет SCORM» и нажимаем «Добавить»</vt:lpstr>
      <vt:lpstr>Вводим название, описание и перетаскиваем наш файл в специальное поле(либо находим его с помощью поиска)</vt:lpstr>
      <vt:lpstr>Заканчиваем настройку и нажимаем «Сохранить и вернуться к курсу»</vt:lpstr>
      <vt:lpstr>Готово! Вы великолепны!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и интеграция компонента повторного использования в ЭИОС</dc:title>
  <dc:creator>Жуков Василий</dc:creator>
  <cp:lastModifiedBy>Жуков Василий</cp:lastModifiedBy>
  <cp:revision>3</cp:revision>
  <dcterms:created xsi:type="dcterms:W3CDTF">2019-01-17T23:00:52Z</dcterms:created>
  <dcterms:modified xsi:type="dcterms:W3CDTF">2019-01-17T23:36:03Z</dcterms:modified>
</cp:coreProperties>
</file>