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0" autoAdjust="0"/>
  </p:normalViewPr>
  <p:slideViewPr>
    <p:cSldViewPr>
      <p:cViewPr varScale="1">
        <p:scale>
          <a:sx n="70" d="100"/>
          <a:sy n="70" d="100"/>
        </p:scale>
        <p:origin x="-20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26F4-4B5B-4E08-88A5-B482F0CB434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14A7-2F9B-49F3-9F10-125B7F315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FINAL PROJECT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Yuanyuan</a:t>
            </a:r>
            <a:r>
              <a:rPr lang="en-US" dirty="0" smtClean="0"/>
              <a:t> Jiang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Yuanyuan</a:t>
            </a:r>
            <a:r>
              <a:rPr lang="en-US" dirty="0" smtClean="0"/>
              <a:t> Jiang - Brisbane - QLD - 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functions of my website: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1 - register as a new user</a:t>
            </a:r>
          </a:p>
          <a:p>
            <a:r>
              <a:rPr lang="en-US" dirty="0" smtClean="0"/>
              <a:t>2 - log in and create new projects</a:t>
            </a:r>
          </a:p>
          <a:p>
            <a:r>
              <a:rPr lang="en-US" dirty="0" smtClean="0"/>
              <a:t>3 - display projects created by all users and those by logged-in user</a:t>
            </a:r>
          </a:p>
          <a:p>
            <a:r>
              <a:rPr lang="en-US" dirty="0" smtClean="0"/>
              <a:t>4 - tracking status of existing projects by statistics</a:t>
            </a:r>
          </a:p>
          <a:p>
            <a:r>
              <a:rPr lang="en-US" dirty="0" smtClean="0"/>
              <a:t>5 - create meetings to communicate, including time, date, location etc.</a:t>
            </a:r>
          </a:p>
          <a:p>
            <a:r>
              <a:rPr lang="en-US" dirty="0" smtClean="0"/>
              <a:t>6 - record meeting minutes</a:t>
            </a:r>
          </a:p>
          <a:p>
            <a:r>
              <a:rPr lang="en-US" dirty="0" smtClean="0"/>
              <a:t>7 - set up teams and team roles working on projects</a:t>
            </a:r>
          </a:p>
          <a:p>
            <a:r>
              <a:rPr lang="en-US" dirty="0" smtClean="0"/>
              <a:t>8 - create new teams for new projects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内容占位符 3" descr="scene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100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CS50 FINAL PROJECT</vt:lpstr>
      <vt:lpstr>PROJECT SCHEDULING</vt:lpstr>
      <vt:lpstr>Main functions of my website:</vt:lpstr>
      <vt:lpstr>Thank you!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FINAL PROJECT</dc:title>
  <dc:creator>Michelle Shaw</dc:creator>
  <cp:lastModifiedBy>Michelle Shaw</cp:lastModifiedBy>
  <cp:revision>4</cp:revision>
  <dcterms:created xsi:type="dcterms:W3CDTF">2019-12-22T02:25:49Z</dcterms:created>
  <dcterms:modified xsi:type="dcterms:W3CDTF">2019-12-22T05:19:14Z</dcterms:modified>
</cp:coreProperties>
</file>