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5b1cc8c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5b1cc8c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285be0d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285be0d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285be0d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285be0d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285be0d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285be0d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283af19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283af19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285be0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285be0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285be0d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285be0d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285be0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285be0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285be0d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285be0d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285be0d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285be0d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5b1cc8c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5b1cc8c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5b1cc8c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b5b1cc8c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 flipH="1" rot="10800000">
            <a:off x="6098375" y="4268828"/>
            <a:ext cx="3045625" cy="874770"/>
            <a:chOff x="6098378" y="5"/>
            <a:chExt cx="3045625" cy="2030570"/>
          </a:xfrm>
        </p:grpSpPr>
        <p:sp>
          <p:nvSpPr>
            <p:cNvPr id="34" name="Google Shape;34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zaheenhamidani/ultimate-spotify-tracks-db" TargetMode="External"/><Relationship Id="rId4" Type="http://schemas.openxmlformats.org/officeDocument/2006/relationships/hyperlink" Target="https://www.researchgate.net/profile/Pedro-Cano-12/publication/221573745_Natural_language_processing_of_lyrics/links/00b7d52826f623edfb000000/Natural-language-processing-of-lyrics.pdf" TargetMode="External"/><Relationship Id="rId5" Type="http://schemas.openxmlformats.org/officeDocument/2006/relationships/hyperlink" Target="https://medium.com/swlh/how-to-leverage-spotify-api-genius-lyrics-for-data-science-tasks-in-python-c36cdfb55cf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1775225"/>
            <a:ext cx="5892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and NLP Musical Research Tool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2834125"/>
            <a:ext cx="82341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Lucas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COS497 S02 IW: Natural Language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Adviser: Christiane Fellbaum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2022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00" y="507700"/>
            <a:ext cx="8839201" cy="338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258150" y="3984175"/>
            <a:ext cx="594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 explored via mouseover.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positive: holidays, country, gospel, jazz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negative: 6 types of metal, emo, goth</a:t>
            </a:r>
            <a:endParaRPr/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3184350" y="236825"/>
            <a:ext cx="27753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Results [Example 3/3]</a:t>
            </a:r>
            <a:endParaRPr sz="202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dataset and tool to shortcut lyrical NLP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on numerical metrics, needs more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interesting correlations already found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Remaining steps this term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database to Anvil from Colab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features - didn’t get to Topic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Long-term effects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Hopefully, inspiration and code help for music + linguistics researchers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 to Prof. Fellbaum and my classmates in the seminar!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 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https://www.kaggle.com/datasets/zaheenhamidani/ultimate-spotify-tracks-db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https://www.researchgate.net/profile/Pedro-Cano-12/publication/221573745_Natural_language_processing_of_lyrics/links/00b7d52826f623edfb000000/Natural-language-processing-of-lyrics.pdf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https://medium.com/swlh/how-to-leverage-spotify-api-genius-lyrics-for-data-science-tasks-in-python-c36cdfb55cf3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c</a:t>
            </a:r>
            <a:r>
              <a:rPr lang="en"/>
              <a:t>ode reference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Documentation for each package/platform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NLP project I did in Introduction to Digital Humanities, Spring 2020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Audience: humanities/social science researchers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research questions require strong technical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details time-consuming and less </a:t>
            </a:r>
            <a:r>
              <a:rPr lang="en"/>
              <a:t>relevant</a:t>
            </a:r>
            <a:r>
              <a:rPr lang="en"/>
              <a:t> to them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Wealth of information for linguistic/music researchers is out there!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 Spotify and Genius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Way to explore useful information and summaries of this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natural language processing programs to explore correlations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“Is an acoustic song more likely to have sad lyrical sentiment?”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Database </a:t>
            </a:r>
            <a:r>
              <a:rPr lang="en" sz="1100"/>
              <a:t>(“Spotify Tracks DB” on Kaggle)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lyrics or NLP; Less features analyzed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Spotify/Genius Lyrics Code Tutorials </a:t>
            </a:r>
            <a:r>
              <a:rPr lang="en" sz="1100"/>
              <a:t>(Maaz Khan on Medium)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actual dataset; no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“NLP of Lyrics” </a:t>
            </a:r>
            <a:r>
              <a:rPr lang="en" sz="1500"/>
              <a:t>(Madehero 2005)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metadata to compare against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None of the latest features/datasets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 idea: Combine Spotify, LyricsGenius, NLP…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Wide range of features to compare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independent of the specific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…and bring instant data visualization to the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100+ combinations of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just “acoustic vs sad lyrics?”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Song recommendations and metadata: spotipy (Spotify in python)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Lyrics: lyricsgenius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wrangling: sqlite3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NLP: nltk among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Drive / Google Colab intermediary step for database hosting*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AnvilWorks free-to-host web app designed in python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[Metrics]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metrics of success…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&gt;1000 songs </a:t>
            </a:r>
            <a:r>
              <a:rPr lang="en" sz="2100">
                <a:solidFill>
                  <a:schemeClr val="dk1"/>
                </a:solidFill>
              </a:rPr>
              <a:t>✔️</a:t>
            </a:r>
            <a:r>
              <a:rPr lang="en" sz="1800"/>
              <a:t> Currently 5k* with room to expand to ~200k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Fast </a:t>
            </a:r>
            <a:r>
              <a:rPr lang="en" sz="2100">
                <a:solidFill>
                  <a:schemeClr val="dk1"/>
                </a:solidFill>
              </a:rPr>
              <a:t>✔️</a:t>
            </a:r>
            <a:r>
              <a:rPr lang="en" sz="1800"/>
              <a:t> All UX loads meet time limits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Cloud computing or low resource usage </a:t>
            </a:r>
            <a:r>
              <a:rPr lang="en" sz="2100">
                <a:solidFill>
                  <a:schemeClr val="dk1"/>
                </a:solidFill>
              </a:rPr>
              <a:t>✔️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hindsight, successful project also needs…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Transparent code - still working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“Free forever” hosting - almost done</a:t>
            </a:r>
            <a:endParaRPr sz="1800"/>
          </a:p>
        </p:txBody>
      </p:sp>
      <p:sp>
        <p:nvSpPr>
          <p:cNvPr id="130" name="Google Shape;130;p19"/>
          <p:cNvSpPr txBox="1"/>
          <p:nvPr/>
        </p:nvSpPr>
        <p:spPr>
          <a:xfrm>
            <a:off x="6937875" y="2394125"/>
            <a:ext cx="1980000" cy="1477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So Far: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Songs: 4685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tokens: 256905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tokens: </a:t>
            </a:r>
            <a:r>
              <a:rPr lang="en"/>
              <a:t>23494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Genres: 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Size: 10 MB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25" y="0"/>
            <a:ext cx="7193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3263725" y="0"/>
            <a:ext cx="27753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Results [Example 1/3]</a:t>
            </a:r>
            <a:endParaRPr sz="2020"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92" y="0"/>
            <a:ext cx="70962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type="title"/>
          </p:nvPr>
        </p:nvSpPr>
        <p:spPr>
          <a:xfrm>
            <a:off x="3618950" y="-37000"/>
            <a:ext cx="27753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Results [Example 2/3]</a:t>
            </a:r>
            <a:endParaRPr sz="202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