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>
        <p:scale>
          <a:sx n="100" d="100"/>
          <a:sy n="100" d="100"/>
        </p:scale>
        <p:origin x="-840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4165-1717-4DD2-9C59-7C77097B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35DAD-6C54-464E-AE62-24751F86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3F36-0728-4FF9-B191-6FA158BA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7539-BB77-48B5-933D-29630E3A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F4E0-3FA0-42EE-9437-81AA0283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E900-3518-40FE-AF9E-CCDB21A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F8FB5-D019-485C-8131-AB420F5C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B663-421C-4272-A953-D04A9075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9998-3C79-42C3-84A1-AD43CBB0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CA31-1DAF-4AD7-823C-317AB1A2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DB083-382A-4588-9676-EAD46E62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253E6-1473-4B05-B6E4-33D54E27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FBC2-17AD-4B0E-AD9F-72676520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B014-D5E1-47F6-A523-4570435D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AAF6-2F9C-4BE5-855F-2BC344A2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82F0-7D74-48A9-84AA-3ADE2856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61C9-3DA5-41EA-AD57-178D4505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EC51-B291-4F0D-BAE4-F737671E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7E22-A3C8-41E0-A89F-723CD64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39DE-2F50-4EE4-BCC9-C1F2FD36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7519-9B5D-4A2B-ADAE-AC84ABF0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C297-12E4-4159-BE92-8DB9AA50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37AC-821C-4BA2-B7AD-53B887A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67AA-6CCD-4DA4-B949-F5971EDF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B8B4-95AD-4D36-8959-C7B2B1CF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35A-BE00-4A08-9DC6-406895AD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C3A0-3BFA-45C5-BF0B-D7379D81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B367-CBCF-44F1-BA31-AE0C85C44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F95D-1F23-4738-9ED9-732578AD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FC66-B061-46E8-BDB6-745C7B5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AF6B-0DEA-45E0-9DE4-9F97204F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D72F-1973-4D45-9037-58E2D5F6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A1FD-E002-4291-816F-9835A0FA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318B-D3C2-462E-B775-EC057D70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1A4B2-8804-41D5-A413-268E955B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9568-BB47-49E2-9459-94A286C03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8AE72-E809-4BAA-A3A5-907D016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32E3F-E85A-494C-A63A-F9274A2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0D4B1-8154-407D-8A53-A9508B90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2956-885B-43FF-B7F4-04BCF5DF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EA0F4-FE85-468C-8A7F-0C706ED1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D3235-C4E7-4006-B739-995FCE14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7A774-C7A1-454A-BF2C-4FEE4532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9CF94-3AA1-4D1F-8B4B-48D4DCA1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A76B5-24ED-4359-8B21-4B58F3BE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9785-A5A7-4B58-AE9A-5BB54320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42C2-F345-439B-AF88-E5FAFC01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5B57-3119-4232-8735-E04EC8FA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32564-238D-4A31-8471-46AC29BC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A23C-4176-4D7E-B63E-E344640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A040-04B3-4AAE-8F1C-E851AA9B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6F36-6D7E-491E-AEE0-EFDD6F81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2137-ED06-4471-A2BE-9689E083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99CEA-1F2C-49B4-B80C-C06131BAD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35EE-EDA6-4BB9-BD26-482D6AD50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0DF6-673F-424F-B91A-1835479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733-FBAB-4CD2-BBA2-7D8D287B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39EA-2A24-4D1F-BE92-5C1B637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EEF03-D799-4535-82D8-072073B8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525A-CDA9-447E-82FC-54732D88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85CE-3608-4E6A-B2A7-148906383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10A3-431B-4DF7-AAA3-AA34EF9B319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1E53-FBF8-4852-97BD-F3C2499E7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7511-FE1D-48E1-AEC6-4CB24E0C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90CD-B69C-42CE-BF6A-BBA1A1EA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 descr="Fir tree">
            <a:extLst>
              <a:ext uri="{FF2B5EF4-FFF2-40B4-BE49-F238E27FC236}">
                <a16:creationId xmlns:a16="http://schemas.microsoft.com/office/drawing/2014/main" id="{F7290CB8-79CC-4E7E-BDFF-B1EF41CC2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936" y="3097270"/>
            <a:ext cx="461638" cy="46163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37429C0-0678-4FC3-A3DE-90936F80D38D}"/>
              </a:ext>
            </a:extLst>
          </p:cNvPr>
          <p:cNvSpPr txBox="1"/>
          <p:nvPr/>
        </p:nvSpPr>
        <p:spPr>
          <a:xfrm rot="20325691">
            <a:off x="3662310" y="3650428"/>
            <a:ext cx="1158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TRIBUTARY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D811E-1B5F-4D4F-BD53-1AA743B865A9}"/>
              </a:ext>
            </a:extLst>
          </p:cNvPr>
          <p:cNvCxnSpPr>
            <a:cxnSpLocks/>
          </p:cNvCxnSpPr>
          <p:nvPr/>
        </p:nvCxnSpPr>
        <p:spPr>
          <a:xfrm>
            <a:off x="1494971" y="1871831"/>
            <a:ext cx="0" cy="3295255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BB2F2-BA2E-4E6D-BCBA-4A715D900A58}"/>
              </a:ext>
            </a:extLst>
          </p:cNvPr>
          <p:cNvCxnSpPr>
            <a:cxnSpLocks/>
          </p:cNvCxnSpPr>
          <p:nvPr/>
        </p:nvCxnSpPr>
        <p:spPr>
          <a:xfrm flipH="1">
            <a:off x="1494972" y="5167086"/>
            <a:ext cx="3164114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7E23D5-C439-4CE3-A07B-5DC80DB8C06C}"/>
              </a:ext>
            </a:extLst>
          </p:cNvPr>
          <p:cNvSpPr/>
          <p:nvPr/>
        </p:nvSpPr>
        <p:spPr>
          <a:xfrm>
            <a:off x="1609166" y="2003054"/>
            <a:ext cx="1287993" cy="3076175"/>
          </a:xfrm>
          <a:custGeom>
            <a:avLst/>
            <a:gdLst>
              <a:gd name="connsiteX0" fmla="*/ 653143 w 653143"/>
              <a:gd name="connsiteY0" fmla="*/ 0 h 3309257"/>
              <a:gd name="connsiteX1" fmla="*/ 333829 w 653143"/>
              <a:gd name="connsiteY1" fmla="*/ 1944914 h 3309257"/>
              <a:gd name="connsiteX2" fmla="*/ 0 w 653143"/>
              <a:gd name="connsiteY2" fmla="*/ 3309257 h 3309257"/>
              <a:gd name="connsiteX0" fmla="*/ 653143 w 656895"/>
              <a:gd name="connsiteY0" fmla="*/ 0 h 3309257"/>
              <a:gd name="connsiteX1" fmla="*/ 620700 w 656895"/>
              <a:gd name="connsiteY1" fmla="*/ 1604255 h 3309257"/>
              <a:gd name="connsiteX2" fmla="*/ 0 w 656895"/>
              <a:gd name="connsiteY2" fmla="*/ 3309257 h 3309257"/>
              <a:gd name="connsiteX0" fmla="*/ 653143 w 742801"/>
              <a:gd name="connsiteY0" fmla="*/ 0 h 3309257"/>
              <a:gd name="connsiteX1" fmla="*/ 620700 w 742801"/>
              <a:gd name="connsiteY1" fmla="*/ 1604255 h 3309257"/>
              <a:gd name="connsiteX2" fmla="*/ 0 w 742801"/>
              <a:gd name="connsiteY2" fmla="*/ 3309257 h 3309257"/>
              <a:gd name="connsiteX0" fmla="*/ 993802 w 993802"/>
              <a:gd name="connsiteY0" fmla="*/ 0 h 3094104"/>
              <a:gd name="connsiteX1" fmla="*/ 620700 w 993802"/>
              <a:gd name="connsiteY1" fmla="*/ 1389102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455493 w 993802"/>
              <a:gd name="connsiteY2" fmla="*/ 2217698 h 3094104"/>
              <a:gd name="connsiteX3" fmla="*/ 0 w 993802"/>
              <a:gd name="connsiteY3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778649 w 778649"/>
              <a:gd name="connsiteY0" fmla="*/ 0 h 2986528"/>
              <a:gd name="connsiteX1" fmla="*/ 548982 w 778649"/>
              <a:gd name="connsiteY1" fmla="*/ 1783549 h 2986528"/>
              <a:gd name="connsiteX2" fmla="*/ 0 w 778649"/>
              <a:gd name="connsiteY2" fmla="*/ 2986528 h 2986528"/>
              <a:gd name="connsiteX0" fmla="*/ 778649 w 778649"/>
              <a:gd name="connsiteY0" fmla="*/ 0 h 2986528"/>
              <a:gd name="connsiteX1" fmla="*/ 477264 w 778649"/>
              <a:gd name="connsiteY1" fmla="*/ 1622184 h 2986528"/>
              <a:gd name="connsiteX2" fmla="*/ 0 w 778649"/>
              <a:gd name="connsiteY2" fmla="*/ 2986528 h 2986528"/>
              <a:gd name="connsiteX0" fmla="*/ 778649 w 796061"/>
              <a:gd name="connsiteY0" fmla="*/ 0 h 2986528"/>
              <a:gd name="connsiteX1" fmla="*/ 776942 w 796061"/>
              <a:gd name="connsiteY1" fmla="*/ 812374 h 2986528"/>
              <a:gd name="connsiteX2" fmla="*/ 477264 w 796061"/>
              <a:gd name="connsiteY2" fmla="*/ 1622184 h 2986528"/>
              <a:gd name="connsiteX3" fmla="*/ 0 w 796061"/>
              <a:gd name="connsiteY3" fmla="*/ 2986528 h 2986528"/>
              <a:gd name="connsiteX0" fmla="*/ 940014 w 940014"/>
              <a:gd name="connsiteY0" fmla="*/ 0 h 3076175"/>
              <a:gd name="connsiteX1" fmla="*/ 776942 w 940014"/>
              <a:gd name="connsiteY1" fmla="*/ 902021 h 3076175"/>
              <a:gd name="connsiteX2" fmla="*/ 477264 w 940014"/>
              <a:gd name="connsiteY2" fmla="*/ 1711831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776942 w 940014"/>
              <a:gd name="connsiteY1" fmla="*/ 902021 h 3076175"/>
              <a:gd name="connsiteX2" fmla="*/ 262111 w 940014"/>
              <a:gd name="connsiteY2" fmla="*/ 1873196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723154 w 940014"/>
              <a:gd name="connsiteY1" fmla="*/ 1063385 h 3076175"/>
              <a:gd name="connsiteX2" fmla="*/ 262111 w 940014"/>
              <a:gd name="connsiteY2" fmla="*/ 1873196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615577 w 940014"/>
              <a:gd name="connsiteY1" fmla="*/ 1529550 h 3076175"/>
              <a:gd name="connsiteX2" fmla="*/ 262111 w 940014"/>
              <a:gd name="connsiteY2" fmla="*/ 1873196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615577 w 940014"/>
              <a:gd name="connsiteY1" fmla="*/ 1529550 h 3076175"/>
              <a:gd name="connsiteX2" fmla="*/ 226252 w 940014"/>
              <a:gd name="connsiteY2" fmla="*/ 2303502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848659 w 940014"/>
              <a:gd name="connsiteY1" fmla="*/ 1475762 h 3076175"/>
              <a:gd name="connsiteX2" fmla="*/ 226252 w 940014"/>
              <a:gd name="connsiteY2" fmla="*/ 2303502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848659 w 940014"/>
              <a:gd name="connsiteY1" fmla="*/ 1475762 h 3076175"/>
              <a:gd name="connsiteX2" fmla="*/ 423475 w 940014"/>
              <a:gd name="connsiteY2" fmla="*/ 2177997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848659 w 940014"/>
              <a:gd name="connsiteY1" fmla="*/ 1475762 h 3076175"/>
              <a:gd name="connsiteX2" fmla="*/ 531051 w 940014"/>
              <a:gd name="connsiteY2" fmla="*/ 2195927 h 3076175"/>
              <a:gd name="connsiteX3" fmla="*/ 0 w 940014"/>
              <a:gd name="connsiteY3" fmla="*/ 3076175 h 3076175"/>
              <a:gd name="connsiteX0" fmla="*/ 940014 w 1159464"/>
              <a:gd name="connsiteY0" fmla="*/ 0 h 3076175"/>
              <a:gd name="connsiteX1" fmla="*/ 1153459 w 1159464"/>
              <a:gd name="connsiteY1" fmla="*/ 1292882 h 3076175"/>
              <a:gd name="connsiteX2" fmla="*/ 531051 w 1159464"/>
              <a:gd name="connsiteY2" fmla="*/ 2195927 h 3076175"/>
              <a:gd name="connsiteX3" fmla="*/ 0 w 1159464"/>
              <a:gd name="connsiteY3" fmla="*/ 3076175 h 3076175"/>
              <a:gd name="connsiteX0" fmla="*/ 1375442 w 1375442"/>
              <a:gd name="connsiteY0" fmla="*/ 0 h 3076175"/>
              <a:gd name="connsiteX1" fmla="*/ 1153459 w 1375442"/>
              <a:gd name="connsiteY1" fmla="*/ 129288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62168 w 1375442"/>
              <a:gd name="connsiteY1" fmla="*/ 1022916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62168 w 1375442"/>
              <a:gd name="connsiteY1" fmla="*/ 1022916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62168 w 1375442"/>
              <a:gd name="connsiteY1" fmla="*/ 1022916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14420 w 1375442"/>
              <a:gd name="connsiteY1" fmla="*/ 104904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14420 w 1375442"/>
              <a:gd name="connsiteY1" fmla="*/ 104904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14420 w 1375442"/>
              <a:gd name="connsiteY1" fmla="*/ 104904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88294 w 1375442"/>
              <a:gd name="connsiteY1" fmla="*/ 1127419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88294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49253 w 1375442"/>
              <a:gd name="connsiteY1" fmla="*/ 1136128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49253 w 1375442"/>
              <a:gd name="connsiteY1" fmla="*/ 1136128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49253 w 1375442"/>
              <a:gd name="connsiteY1" fmla="*/ 1136128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442" h="3076175">
                <a:moveTo>
                  <a:pt x="1375442" y="0"/>
                </a:moveTo>
                <a:cubicBezTo>
                  <a:pt x="1357228" y="132407"/>
                  <a:pt x="1343026" y="796096"/>
                  <a:pt x="1249253" y="1136128"/>
                </a:cubicBezTo>
                <a:cubicBezTo>
                  <a:pt x="1033560" y="1659041"/>
                  <a:pt x="843762" y="1768083"/>
                  <a:pt x="635553" y="2091424"/>
                </a:cubicBezTo>
                <a:cubicBezTo>
                  <a:pt x="427344" y="2414765"/>
                  <a:pt x="114371" y="2825555"/>
                  <a:pt x="0" y="307617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Fir tree">
            <a:extLst>
              <a:ext uri="{FF2B5EF4-FFF2-40B4-BE49-F238E27FC236}">
                <a16:creationId xmlns:a16="http://schemas.microsoft.com/office/drawing/2014/main" id="{B438E2F2-52D6-4397-A28D-100A88EF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4608" y="2544643"/>
            <a:ext cx="461638" cy="461638"/>
          </a:xfrm>
          <a:prstGeom prst="rect">
            <a:avLst/>
          </a:prstGeom>
        </p:spPr>
      </p:pic>
      <p:pic>
        <p:nvPicPr>
          <p:cNvPr id="21" name="Graphic 20" descr="Deciduous tree">
            <a:extLst>
              <a:ext uri="{FF2B5EF4-FFF2-40B4-BE49-F238E27FC236}">
                <a16:creationId xmlns:a16="http://schemas.microsoft.com/office/drawing/2014/main" id="{A5B04381-81E9-4DEC-8349-97908ED00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149" y="2201352"/>
            <a:ext cx="420489" cy="420489"/>
          </a:xfrm>
          <a:prstGeom prst="rect">
            <a:avLst/>
          </a:prstGeom>
        </p:spPr>
      </p:pic>
      <p:pic>
        <p:nvPicPr>
          <p:cNvPr id="22" name="Graphic 21" descr="Deciduous tree">
            <a:extLst>
              <a:ext uri="{FF2B5EF4-FFF2-40B4-BE49-F238E27FC236}">
                <a16:creationId xmlns:a16="http://schemas.microsoft.com/office/drawing/2014/main" id="{704C5ADC-5BA2-4DD1-9E58-CADDFA3FA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5957" y="2460258"/>
            <a:ext cx="420489" cy="420489"/>
          </a:xfrm>
          <a:prstGeom prst="rect">
            <a:avLst/>
          </a:prstGeom>
        </p:spPr>
      </p:pic>
      <p:pic>
        <p:nvPicPr>
          <p:cNvPr id="23" name="Graphic 22" descr="Deciduous tree">
            <a:extLst>
              <a:ext uri="{FF2B5EF4-FFF2-40B4-BE49-F238E27FC236}">
                <a16:creationId xmlns:a16="http://schemas.microsoft.com/office/drawing/2014/main" id="{1F122501-0E4F-4C5F-90A5-DE7DB9641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1087" y="2603213"/>
            <a:ext cx="420489" cy="420489"/>
          </a:xfrm>
          <a:prstGeom prst="rect">
            <a:avLst/>
          </a:prstGeom>
        </p:spPr>
      </p:pic>
      <p:pic>
        <p:nvPicPr>
          <p:cNvPr id="24" name="Graphic 23" descr="Deciduous tree">
            <a:extLst>
              <a:ext uri="{FF2B5EF4-FFF2-40B4-BE49-F238E27FC236}">
                <a16:creationId xmlns:a16="http://schemas.microsoft.com/office/drawing/2014/main" id="{BB8F8343-C4C7-43F6-A999-78AC9E497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5857" y="1877834"/>
            <a:ext cx="420489" cy="420489"/>
          </a:xfrm>
          <a:prstGeom prst="rect">
            <a:avLst/>
          </a:prstGeom>
        </p:spPr>
      </p:pic>
      <p:pic>
        <p:nvPicPr>
          <p:cNvPr id="25" name="Graphic 24" descr="Deciduous tree">
            <a:extLst>
              <a:ext uri="{FF2B5EF4-FFF2-40B4-BE49-F238E27FC236}">
                <a16:creationId xmlns:a16="http://schemas.microsoft.com/office/drawing/2014/main" id="{E7B691CF-FACA-4EBA-8AB0-DC18317BF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791" y="4045675"/>
            <a:ext cx="420489" cy="420489"/>
          </a:xfrm>
          <a:prstGeom prst="rect">
            <a:avLst/>
          </a:prstGeom>
        </p:spPr>
      </p:pic>
      <p:pic>
        <p:nvPicPr>
          <p:cNvPr id="26" name="Graphic 25" descr="Fir tree">
            <a:extLst>
              <a:ext uri="{FF2B5EF4-FFF2-40B4-BE49-F238E27FC236}">
                <a16:creationId xmlns:a16="http://schemas.microsoft.com/office/drawing/2014/main" id="{C342D2E4-7D2E-4C4E-8380-EA252C6B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503" y="2074549"/>
            <a:ext cx="461638" cy="461638"/>
          </a:xfrm>
          <a:prstGeom prst="rect">
            <a:avLst/>
          </a:prstGeom>
        </p:spPr>
      </p:pic>
      <p:pic>
        <p:nvPicPr>
          <p:cNvPr id="27" name="Graphic 26" descr="Fir tree">
            <a:extLst>
              <a:ext uri="{FF2B5EF4-FFF2-40B4-BE49-F238E27FC236}">
                <a16:creationId xmlns:a16="http://schemas.microsoft.com/office/drawing/2014/main" id="{DBB6F759-DC9F-45E9-95A4-654AAA10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8256" y="2059186"/>
            <a:ext cx="461638" cy="461638"/>
          </a:xfrm>
          <a:prstGeom prst="rect">
            <a:avLst/>
          </a:prstGeom>
        </p:spPr>
      </p:pic>
      <p:pic>
        <p:nvPicPr>
          <p:cNvPr id="28" name="Graphic 27" descr="Fir tree">
            <a:extLst>
              <a:ext uri="{FF2B5EF4-FFF2-40B4-BE49-F238E27FC236}">
                <a16:creationId xmlns:a16="http://schemas.microsoft.com/office/drawing/2014/main" id="{57120F69-C493-4B83-BFC9-7AFA314AE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8929" y="3223484"/>
            <a:ext cx="461638" cy="461638"/>
          </a:xfrm>
          <a:prstGeom prst="rect">
            <a:avLst/>
          </a:prstGeom>
        </p:spPr>
      </p:pic>
      <p:pic>
        <p:nvPicPr>
          <p:cNvPr id="29" name="Graphic 28" descr="Fir tree">
            <a:extLst>
              <a:ext uri="{FF2B5EF4-FFF2-40B4-BE49-F238E27FC236}">
                <a16:creationId xmlns:a16="http://schemas.microsoft.com/office/drawing/2014/main" id="{D9500440-BA1E-4D23-A77E-4BB05F2E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313" y="4243453"/>
            <a:ext cx="461638" cy="461638"/>
          </a:xfrm>
          <a:prstGeom prst="rect">
            <a:avLst/>
          </a:prstGeom>
        </p:spPr>
      </p:pic>
      <p:pic>
        <p:nvPicPr>
          <p:cNvPr id="30" name="Graphic 29" descr="Fir tree">
            <a:extLst>
              <a:ext uri="{FF2B5EF4-FFF2-40B4-BE49-F238E27FC236}">
                <a16:creationId xmlns:a16="http://schemas.microsoft.com/office/drawing/2014/main" id="{059E3212-C035-40DE-96C8-5DAD7628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726" y="4303440"/>
            <a:ext cx="461638" cy="461638"/>
          </a:xfrm>
          <a:prstGeom prst="rect">
            <a:avLst/>
          </a:prstGeom>
        </p:spPr>
      </p:pic>
      <p:pic>
        <p:nvPicPr>
          <p:cNvPr id="31" name="Graphic 30" descr="Deciduous tree">
            <a:extLst>
              <a:ext uri="{FF2B5EF4-FFF2-40B4-BE49-F238E27FC236}">
                <a16:creationId xmlns:a16="http://schemas.microsoft.com/office/drawing/2014/main" id="{AE8240D1-908B-4356-904C-EC7DCE391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754" y="2832098"/>
            <a:ext cx="420489" cy="420489"/>
          </a:xfrm>
          <a:prstGeom prst="rect">
            <a:avLst/>
          </a:prstGeom>
        </p:spPr>
      </p:pic>
      <p:pic>
        <p:nvPicPr>
          <p:cNvPr id="32" name="Graphic 31" descr="Fir tree">
            <a:extLst>
              <a:ext uri="{FF2B5EF4-FFF2-40B4-BE49-F238E27FC236}">
                <a16:creationId xmlns:a16="http://schemas.microsoft.com/office/drawing/2014/main" id="{782901E4-A67E-47D8-ABA0-0C9861BB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4346" y="2552496"/>
            <a:ext cx="461638" cy="461638"/>
          </a:xfrm>
          <a:prstGeom prst="rect">
            <a:avLst/>
          </a:prstGeom>
        </p:spPr>
      </p:pic>
      <p:pic>
        <p:nvPicPr>
          <p:cNvPr id="33" name="Graphic 32" descr="Deciduous tree">
            <a:extLst>
              <a:ext uri="{FF2B5EF4-FFF2-40B4-BE49-F238E27FC236}">
                <a16:creationId xmlns:a16="http://schemas.microsoft.com/office/drawing/2014/main" id="{E8166115-B8CA-4C41-95FC-9801ED18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081" y="2933595"/>
            <a:ext cx="420489" cy="420489"/>
          </a:xfrm>
          <a:prstGeom prst="rect">
            <a:avLst/>
          </a:prstGeom>
        </p:spPr>
      </p:pic>
      <p:pic>
        <p:nvPicPr>
          <p:cNvPr id="34" name="Graphic 33" descr="Deciduous tree">
            <a:extLst>
              <a:ext uri="{FF2B5EF4-FFF2-40B4-BE49-F238E27FC236}">
                <a16:creationId xmlns:a16="http://schemas.microsoft.com/office/drawing/2014/main" id="{1E94D1C0-ACD0-4D3D-AB6E-0204B1FDC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9174" y="3810688"/>
            <a:ext cx="420489" cy="4204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DD81136-3EAF-4D88-BA64-56AEFC1D4604}"/>
              </a:ext>
            </a:extLst>
          </p:cNvPr>
          <p:cNvSpPr txBox="1"/>
          <p:nvPr/>
        </p:nvSpPr>
        <p:spPr>
          <a:xfrm rot="16200000">
            <a:off x="571525" y="3435206"/>
            <a:ext cx="145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STREAM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322B22-F7E2-456E-99DE-E147C134CE57}"/>
              </a:ext>
            </a:extLst>
          </p:cNvPr>
          <p:cNvSpPr txBox="1"/>
          <p:nvPr/>
        </p:nvSpPr>
        <p:spPr>
          <a:xfrm>
            <a:off x="1836363" y="5183999"/>
            <a:ext cx="2345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RELATIVE CHANNEL WIDTH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D0BFE0-1029-4BA0-8376-A23D736BCBA2}"/>
              </a:ext>
            </a:extLst>
          </p:cNvPr>
          <p:cNvCxnSpPr>
            <a:cxnSpLocks/>
          </p:cNvCxnSpPr>
          <p:nvPr/>
        </p:nvCxnSpPr>
        <p:spPr>
          <a:xfrm flipV="1">
            <a:off x="2986990" y="4361160"/>
            <a:ext cx="0" cy="642007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30D926-C1DB-4200-8EE2-3C2AEE1C2256}"/>
              </a:ext>
            </a:extLst>
          </p:cNvPr>
          <p:cNvSpPr txBox="1"/>
          <p:nvPr/>
        </p:nvSpPr>
        <p:spPr>
          <a:xfrm rot="16200000">
            <a:off x="2799351" y="4453856"/>
            <a:ext cx="616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pic>
        <p:nvPicPr>
          <p:cNvPr id="52" name="Graphic 51" descr="Fir tree">
            <a:extLst>
              <a:ext uri="{FF2B5EF4-FFF2-40B4-BE49-F238E27FC236}">
                <a16:creationId xmlns:a16="http://schemas.microsoft.com/office/drawing/2014/main" id="{FE703889-E4CC-4A53-85CE-FA773358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4634" y="3022697"/>
            <a:ext cx="461638" cy="461638"/>
          </a:xfrm>
          <a:prstGeom prst="rect">
            <a:avLst/>
          </a:prstGeom>
        </p:spPr>
      </p:pic>
      <p:pic>
        <p:nvPicPr>
          <p:cNvPr id="53" name="Graphic 52" descr="Deciduous tree">
            <a:extLst>
              <a:ext uri="{FF2B5EF4-FFF2-40B4-BE49-F238E27FC236}">
                <a16:creationId xmlns:a16="http://schemas.microsoft.com/office/drawing/2014/main" id="{FE1A6266-95F3-47F2-A110-1F809BA57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7162" y="3297905"/>
            <a:ext cx="420489" cy="420489"/>
          </a:xfrm>
          <a:prstGeom prst="rect">
            <a:avLst/>
          </a:prstGeom>
        </p:spPr>
      </p:pic>
      <p:pic>
        <p:nvPicPr>
          <p:cNvPr id="55" name="Graphic 54" descr="Deciduous tree">
            <a:extLst>
              <a:ext uri="{FF2B5EF4-FFF2-40B4-BE49-F238E27FC236}">
                <a16:creationId xmlns:a16="http://schemas.microsoft.com/office/drawing/2014/main" id="{A792AC2F-2C5E-4F15-9E0F-7BD900E94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0669" y="2413799"/>
            <a:ext cx="420489" cy="420489"/>
          </a:xfrm>
          <a:prstGeom prst="rect">
            <a:avLst/>
          </a:prstGeom>
        </p:spPr>
      </p:pic>
      <p:pic>
        <p:nvPicPr>
          <p:cNvPr id="56" name="Graphic 55" descr="Deciduous tree">
            <a:extLst>
              <a:ext uri="{FF2B5EF4-FFF2-40B4-BE49-F238E27FC236}">
                <a16:creationId xmlns:a16="http://schemas.microsoft.com/office/drawing/2014/main" id="{80812564-D707-47E8-8D22-2915C8D3C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3264" y="3541307"/>
            <a:ext cx="420489" cy="420489"/>
          </a:xfrm>
          <a:prstGeom prst="rect">
            <a:avLst/>
          </a:prstGeom>
        </p:spPr>
      </p:pic>
      <p:pic>
        <p:nvPicPr>
          <p:cNvPr id="57" name="Graphic 56" descr="Deciduous tree">
            <a:extLst>
              <a:ext uri="{FF2B5EF4-FFF2-40B4-BE49-F238E27FC236}">
                <a16:creationId xmlns:a16="http://schemas.microsoft.com/office/drawing/2014/main" id="{CFCFB003-D0BD-4ACB-881E-C33B59AE9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188" y="3001900"/>
            <a:ext cx="420489" cy="420489"/>
          </a:xfrm>
          <a:prstGeom prst="rect">
            <a:avLst/>
          </a:prstGeom>
        </p:spPr>
      </p:pic>
      <p:pic>
        <p:nvPicPr>
          <p:cNvPr id="58" name="Graphic 57" descr="Fir tree">
            <a:extLst>
              <a:ext uri="{FF2B5EF4-FFF2-40B4-BE49-F238E27FC236}">
                <a16:creationId xmlns:a16="http://schemas.microsoft.com/office/drawing/2014/main" id="{22FA1FBA-65FC-490E-B5DE-9E42F234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752" y="2426785"/>
            <a:ext cx="461638" cy="461638"/>
          </a:xfrm>
          <a:prstGeom prst="rect">
            <a:avLst/>
          </a:prstGeom>
        </p:spPr>
      </p:pic>
      <p:pic>
        <p:nvPicPr>
          <p:cNvPr id="59" name="Graphic 58" descr="Fir tree">
            <a:extLst>
              <a:ext uri="{FF2B5EF4-FFF2-40B4-BE49-F238E27FC236}">
                <a16:creationId xmlns:a16="http://schemas.microsoft.com/office/drawing/2014/main" id="{0A192751-0091-4DF4-85EC-6FD0CD0E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765" y="3016480"/>
            <a:ext cx="461638" cy="461638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82140C7-19EC-4AAB-A761-0E91E014DC84}"/>
              </a:ext>
            </a:extLst>
          </p:cNvPr>
          <p:cNvSpPr/>
          <p:nvPr/>
        </p:nvSpPr>
        <p:spPr>
          <a:xfrm flipH="1">
            <a:off x="3041998" y="1987655"/>
            <a:ext cx="1198982" cy="3100029"/>
          </a:xfrm>
          <a:custGeom>
            <a:avLst/>
            <a:gdLst>
              <a:gd name="connsiteX0" fmla="*/ 653143 w 653143"/>
              <a:gd name="connsiteY0" fmla="*/ 0 h 3309257"/>
              <a:gd name="connsiteX1" fmla="*/ 333829 w 653143"/>
              <a:gd name="connsiteY1" fmla="*/ 1944914 h 3309257"/>
              <a:gd name="connsiteX2" fmla="*/ 0 w 653143"/>
              <a:gd name="connsiteY2" fmla="*/ 3309257 h 3309257"/>
              <a:gd name="connsiteX0" fmla="*/ 653143 w 656895"/>
              <a:gd name="connsiteY0" fmla="*/ 0 h 3309257"/>
              <a:gd name="connsiteX1" fmla="*/ 620700 w 656895"/>
              <a:gd name="connsiteY1" fmla="*/ 1604255 h 3309257"/>
              <a:gd name="connsiteX2" fmla="*/ 0 w 656895"/>
              <a:gd name="connsiteY2" fmla="*/ 3309257 h 3309257"/>
              <a:gd name="connsiteX0" fmla="*/ 653143 w 742801"/>
              <a:gd name="connsiteY0" fmla="*/ 0 h 3309257"/>
              <a:gd name="connsiteX1" fmla="*/ 620700 w 742801"/>
              <a:gd name="connsiteY1" fmla="*/ 1604255 h 3309257"/>
              <a:gd name="connsiteX2" fmla="*/ 0 w 742801"/>
              <a:gd name="connsiteY2" fmla="*/ 3309257 h 3309257"/>
              <a:gd name="connsiteX0" fmla="*/ 993802 w 993802"/>
              <a:gd name="connsiteY0" fmla="*/ 0 h 3094104"/>
              <a:gd name="connsiteX1" fmla="*/ 620700 w 993802"/>
              <a:gd name="connsiteY1" fmla="*/ 1389102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455493 w 993802"/>
              <a:gd name="connsiteY2" fmla="*/ 2217698 h 3094104"/>
              <a:gd name="connsiteX3" fmla="*/ 0 w 993802"/>
              <a:gd name="connsiteY3" fmla="*/ 3094104 h 3094104"/>
              <a:gd name="connsiteX0" fmla="*/ 993802 w 993802"/>
              <a:gd name="connsiteY0" fmla="*/ 0 h 3094104"/>
              <a:gd name="connsiteX1" fmla="*/ 548982 w 993802"/>
              <a:gd name="connsiteY1" fmla="*/ 1891125 h 3094104"/>
              <a:gd name="connsiteX2" fmla="*/ 0 w 993802"/>
              <a:gd name="connsiteY2" fmla="*/ 3094104 h 3094104"/>
              <a:gd name="connsiteX0" fmla="*/ 778649 w 778649"/>
              <a:gd name="connsiteY0" fmla="*/ 0 h 2986528"/>
              <a:gd name="connsiteX1" fmla="*/ 548982 w 778649"/>
              <a:gd name="connsiteY1" fmla="*/ 1783549 h 2986528"/>
              <a:gd name="connsiteX2" fmla="*/ 0 w 778649"/>
              <a:gd name="connsiteY2" fmla="*/ 2986528 h 2986528"/>
              <a:gd name="connsiteX0" fmla="*/ 778649 w 778649"/>
              <a:gd name="connsiteY0" fmla="*/ 0 h 2986528"/>
              <a:gd name="connsiteX1" fmla="*/ 477264 w 778649"/>
              <a:gd name="connsiteY1" fmla="*/ 1622184 h 2986528"/>
              <a:gd name="connsiteX2" fmla="*/ 0 w 778649"/>
              <a:gd name="connsiteY2" fmla="*/ 2986528 h 2986528"/>
              <a:gd name="connsiteX0" fmla="*/ 778649 w 796061"/>
              <a:gd name="connsiteY0" fmla="*/ 0 h 2986528"/>
              <a:gd name="connsiteX1" fmla="*/ 776942 w 796061"/>
              <a:gd name="connsiteY1" fmla="*/ 812374 h 2986528"/>
              <a:gd name="connsiteX2" fmla="*/ 477264 w 796061"/>
              <a:gd name="connsiteY2" fmla="*/ 1622184 h 2986528"/>
              <a:gd name="connsiteX3" fmla="*/ 0 w 796061"/>
              <a:gd name="connsiteY3" fmla="*/ 2986528 h 2986528"/>
              <a:gd name="connsiteX0" fmla="*/ 940014 w 940014"/>
              <a:gd name="connsiteY0" fmla="*/ 0 h 3076175"/>
              <a:gd name="connsiteX1" fmla="*/ 776942 w 940014"/>
              <a:gd name="connsiteY1" fmla="*/ 902021 h 3076175"/>
              <a:gd name="connsiteX2" fmla="*/ 477264 w 940014"/>
              <a:gd name="connsiteY2" fmla="*/ 1711831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776942 w 940014"/>
              <a:gd name="connsiteY1" fmla="*/ 902021 h 3076175"/>
              <a:gd name="connsiteX2" fmla="*/ 262111 w 940014"/>
              <a:gd name="connsiteY2" fmla="*/ 1873196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723154 w 940014"/>
              <a:gd name="connsiteY1" fmla="*/ 1063385 h 3076175"/>
              <a:gd name="connsiteX2" fmla="*/ 262111 w 940014"/>
              <a:gd name="connsiteY2" fmla="*/ 1873196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615577 w 940014"/>
              <a:gd name="connsiteY1" fmla="*/ 1529550 h 3076175"/>
              <a:gd name="connsiteX2" fmla="*/ 262111 w 940014"/>
              <a:gd name="connsiteY2" fmla="*/ 1873196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615577 w 940014"/>
              <a:gd name="connsiteY1" fmla="*/ 1529550 h 3076175"/>
              <a:gd name="connsiteX2" fmla="*/ 226252 w 940014"/>
              <a:gd name="connsiteY2" fmla="*/ 2303502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848659 w 940014"/>
              <a:gd name="connsiteY1" fmla="*/ 1475762 h 3076175"/>
              <a:gd name="connsiteX2" fmla="*/ 226252 w 940014"/>
              <a:gd name="connsiteY2" fmla="*/ 2303502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848659 w 940014"/>
              <a:gd name="connsiteY1" fmla="*/ 1475762 h 3076175"/>
              <a:gd name="connsiteX2" fmla="*/ 423475 w 940014"/>
              <a:gd name="connsiteY2" fmla="*/ 2177997 h 3076175"/>
              <a:gd name="connsiteX3" fmla="*/ 0 w 940014"/>
              <a:gd name="connsiteY3" fmla="*/ 3076175 h 3076175"/>
              <a:gd name="connsiteX0" fmla="*/ 940014 w 940014"/>
              <a:gd name="connsiteY0" fmla="*/ 0 h 3076175"/>
              <a:gd name="connsiteX1" fmla="*/ 848659 w 940014"/>
              <a:gd name="connsiteY1" fmla="*/ 1475762 h 3076175"/>
              <a:gd name="connsiteX2" fmla="*/ 531051 w 940014"/>
              <a:gd name="connsiteY2" fmla="*/ 2195927 h 3076175"/>
              <a:gd name="connsiteX3" fmla="*/ 0 w 940014"/>
              <a:gd name="connsiteY3" fmla="*/ 3076175 h 3076175"/>
              <a:gd name="connsiteX0" fmla="*/ 940014 w 1159464"/>
              <a:gd name="connsiteY0" fmla="*/ 0 h 3076175"/>
              <a:gd name="connsiteX1" fmla="*/ 1153459 w 1159464"/>
              <a:gd name="connsiteY1" fmla="*/ 1292882 h 3076175"/>
              <a:gd name="connsiteX2" fmla="*/ 531051 w 1159464"/>
              <a:gd name="connsiteY2" fmla="*/ 2195927 h 3076175"/>
              <a:gd name="connsiteX3" fmla="*/ 0 w 1159464"/>
              <a:gd name="connsiteY3" fmla="*/ 3076175 h 3076175"/>
              <a:gd name="connsiteX0" fmla="*/ 1375442 w 1375442"/>
              <a:gd name="connsiteY0" fmla="*/ 0 h 3076175"/>
              <a:gd name="connsiteX1" fmla="*/ 1153459 w 1375442"/>
              <a:gd name="connsiteY1" fmla="*/ 129288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62168 w 1375442"/>
              <a:gd name="connsiteY1" fmla="*/ 1022916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62168 w 1375442"/>
              <a:gd name="connsiteY1" fmla="*/ 1022916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62168 w 1375442"/>
              <a:gd name="connsiteY1" fmla="*/ 1022916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14420 w 1375442"/>
              <a:gd name="connsiteY1" fmla="*/ 104904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14420 w 1375442"/>
              <a:gd name="connsiteY1" fmla="*/ 104904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14420 w 1375442"/>
              <a:gd name="connsiteY1" fmla="*/ 1049042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88294 w 1375442"/>
              <a:gd name="connsiteY1" fmla="*/ 1127419 h 3076175"/>
              <a:gd name="connsiteX2" fmla="*/ 531051 w 1375442"/>
              <a:gd name="connsiteY2" fmla="*/ 2195927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188294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583302 w 1375442"/>
              <a:gd name="connsiteY2" fmla="*/ 2178510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23128 w 1375442"/>
              <a:gd name="connsiteY1" fmla="*/ 1127419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49253 w 1375442"/>
              <a:gd name="connsiteY1" fmla="*/ 1136128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49253 w 1375442"/>
              <a:gd name="connsiteY1" fmla="*/ 1136128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375442"/>
              <a:gd name="connsiteY0" fmla="*/ 0 h 3076175"/>
              <a:gd name="connsiteX1" fmla="*/ 1249253 w 1375442"/>
              <a:gd name="connsiteY1" fmla="*/ 1136128 h 3076175"/>
              <a:gd name="connsiteX2" fmla="*/ 635553 w 1375442"/>
              <a:gd name="connsiteY2" fmla="*/ 2091424 h 3076175"/>
              <a:gd name="connsiteX3" fmla="*/ 0 w 1375442"/>
              <a:gd name="connsiteY3" fmla="*/ 3076175 h 3076175"/>
              <a:gd name="connsiteX0" fmla="*/ 1375442 w 1432360"/>
              <a:gd name="connsiteY0" fmla="*/ 0 h 3076175"/>
              <a:gd name="connsiteX1" fmla="*/ 1398986 w 1432360"/>
              <a:gd name="connsiteY1" fmla="*/ 730612 h 3076175"/>
              <a:gd name="connsiteX2" fmla="*/ 635553 w 1432360"/>
              <a:gd name="connsiteY2" fmla="*/ 2091424 h 3076175"/>
              <a:gd name="connsiteX3" fmla="*/ 0 w 1432360"/>
              <a:gd name="connsiteY3" fmla="*/ 3076175 h 3076175"/>
              <a:gd name="connsiteX0" fmla="*/ 1505210 w 1505210"/>
              <a:gd name="connsiteY0" fmla="*/ 0 h 3100029"/>
              <a:gd name="connsiteX1" fmla="*/ 1398986 w 1505210"/>
              <a:gd name="connsiteY1" fmla="*/ 754466 h 3100029"/>
              <a:gd name="connsiteX2" fmla="*/ 635553 w 1505210"/>
              <a:gd name="connsiteY2" fmla="*/ 2115278 h 3100029"/>
              <a:gd name="connsiteX3" fmla="*/ 0 w 1505210"/>
              <a:gd name="connsiteY3" fmla="*/ 3100029 h 3100029"/>
              <a:gd name="connsiteX0" fmla="*/ 1505210 w 1505210"/>
              <a:gd name="connsiteY0" fmla="*/ 0 h 3100029"/>
              <a:gd name="connsiteX1" fmla="*/ 1349076 w 1505210"/>
              <a:gd name="connsiteY1" fmla="*/ 977102 h 3100029"/>
              <a:gd name="connsiteX2" fmla="*/ 635553 w 1505210"/>
              <a:gd name="connsiteY2" fmla="*/ 2115278 h 3100029"/>
              <a:gd name="connsiteX3" fmla="*/ 0 w 1505210"/>
              <a:gd name="connsiteY3" fmla="*/ 3100029 h 31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5210" h="3100029">
                <a:moveTo>
                  <a:pt x="1505210" y="0"/>
                </a:moveTo>
                <a:cubicBezTo>
                  <a:pt x="1486996" y="132407"/>
                  <a:pt x="1442849" y="637070"/>
                  <a:pt x="1349076" y="977102"/>
                </a:cubicBezTo>
                <a:cubicBezTo>
                  <a:pt x="1133383" y="1500015"/>
                  <a:pt x="860399" y="1761457"/>
                  <a:pt x="635553" y="2115278"/>
                </a:cubicBezTo>
                <a:cubicBezTo>
                  <a:pt x="410707" y="2469099"/>
                  <a:pt x="114371" y="2849409"/>
                  <a:pt x="0" y="310002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6D1F12-439E-4DBB-9545-C0A3F5B6F603}"/>
              </a:ext>
            </a:extLst>
          </p:cNvPr>
          <p:cNvSpPr/>
          <p:nvPr/>
        </p:nvSpPr>
        <p:spPr>
          <a:xfrm rot="4179526">
            <a:off x="3646433" y="3451061"/>
            <a:ext cx="144160" cy="626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E7642-85F7-45D0-A79C-650925407215}"/>
              </a:ext>
            </a:extLst>
          </p:cNvPr>
          <p:cNvCxnSpPr>
            <a:cxnSpLocks/>
          </p:cNvCxnSpPr>
          <p:nvPr/>
        </p:nvCxnSpPr>
        <p:spPr>
          <a:xfrm flipV="1">
            <a:off x="3511111" y="3420179"/>
            <a:ext cx="836010" cy="336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B9919D-AF1A-4064-93C2-6A959164F68E}"/>
              </a:ext>
            </a:extLst>
          </p:cNvPr>
          <p:cNvCxnSpPr>
            <a:cxnSpLocks/>
          </p:cNvCxnSpPr>
          <p:nvPr/>
        </p:nvCxnSpPr>
        <p:spPr>
          <a:xfrm flipV="1">
            <a:off x="3611821" y="3556562"/>
            <a:ext cx="836010" cy="336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D20137-2739-456C-B030-9347965646EC}"/>
              </a:ext>
            </a:extLst>
          </p:cNvPr>
          <p:cNvSpPr/>
          <p:nvPr/>
        </p:nvSpPr>
        <p:spPr>
          <a:xfrm rot="2905060">
            <a:off x="4216260" y="3423078"/>
            <a:ext cx="392970" cy="135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Deciduous tree">
            <a:extLst>
              <a:ext uri="{FF2B5EF4-FFF2-40B4-BE49-F238E27FC236}">
                <a16:creationId xmlns:a16="http://schemas.microsoft.com/office/drawing/2014/main" id="{AC1DFD6C-AFE4-4FA4-8BF8-ABB73A87D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978" y="3838868"/>
            <a:ext cx="420489" cy="420489"/>
          </a:xfrm>
          <a:prstGeom prst="rect">
            <a:avLst/>
          </a:prstGeom>
        </p:spPr>
      </p:pic>
      <p:pic>
        <p:nvPicPr>
          <p:cNvPr id="66" name="Graphic 65" descr="Fir tree">
            <a:extLst>
              <a:ext uri="{FF2B5EF4-FFF2-40B4-BE49-F238E27FC236}">
                <a16:creationId xmlns:a16="http://schemas.microsoft.com/office/drawing/2014/main" id="{26188049-5010-41D6-8D06-FA116E305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954" y="2795914"/>
            <a:ext cx="461638" cy="461638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63AA18-8E31-4FB6-8FE2-B167FA2B7163}"/>
              </a:ext>
            </a:extLst>
          </p:cNvPr>
          <p:cNvCxnSpPr>
            <a:cxnSpLocks/>
          </p:cNvCxnSpPr>
          <p:nvPr/>
        </p:nvCxnSpPr>
        <p:spPr>
          <a:xfrm flipV="1">
            <a:off x="3306986" y="3719038"/>
            <a:ext cx="520571" cy="205042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A3D918-FF5F-4413-9E06-EABF7AFC7757}"/>
              </a:ext>
            </a:extLst>
          </p:cNvPr>
          <p:cNvSpPr txBox="1"/>
          <p:nvPr/>
        </p:nvSpPr>
        <p:spPr>
          <a:xfrm rot="20317479">
            <a:off x="3159477" y="3917179"/>
            <a:ext cx="616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440737-CF4F-4A0E-94A1-7CC06D836FC4}"/>
              </a:ext>
            </a:extLst>
          </p:cNvPr>
          <p:cNvSpPr/>
          <p:nvPr/>
        </p:nvSpPr>
        <p:spPr>
          <a:xfrm>
            <a:off x="5643632" y="1890044"/>
            <a:ext cx="5895975" cy="329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174037C-6CD9-4D87-975C-2A207FF2FA90}"/>
              </a:ext>
            </a:extLst>
          </p:cNvPr>
          <p:cNvSpPr/>
          <p:nvPr/>
        </p:nvSpPr>
        <p:spPr>
          <a:xfrm>
            <a:off x="5663601" y="3478118"/>
            <a:ext cx="5881757" cy="1114614"/>
          </a:xfrm>
          <a:custGeom>
            <a:avLst/>
            <a:gdLst>
              <a:gd name="connsiteX0" fmla="*/ 0 w 5953125"/>
              <a:gd name="connsiteY0" fmla="*/ 1066800 h 1123950"/>
              <a:gd name="connsiteX1" fmla="*/ 38100 w 5953125"/>
              <a:gd name="connsiteY1" fmla="*/ 1019175 h 1123950"/>
              <a:gd name="connsiteX2" fmla="*/ 66675 w 5953125"/>
              <a:gd name="connsiteY2" fmla="*/ 1000125 h 1123950"/>
              <a:gd name="connsiteX3" fmla="*/ 76200 w 5953125"/>
              <a:gd name="connsiteY3" fmla="*/ 971550 h 1123950"/>
              <a:gd name="connsiteX4" fmla="*/ 114300 w 5953125"/>
              <a:gd name="connsiteY4" fmla="*/ 942975 h 1123950"/>
              <a:gd name="connsiteX5" fmla="*/ 142875 w 5953125"/>
              <a:gd name="connsiteY5" fmla="*/ 914400 h 1123950"/>
              <a:gd name="connsiteX6" fmla="*/ 152400 w 5953125"/>
              <a:gd name="connsiteY6" fmla="*/ 885825 h 1123950"/>
              <a:gd name="connsiteX7" fmla="*/ 180975 w 5953125"/>
              <a:gd name="connsiteY7" fmla="*/ 876300 h 1123950"/>
              <a:gd name="connsiteX8" fmla="*/ 190500 w 5953125"/>
              <a:gd name="connsiteY8" fmla="*/ 838200 h 1123950"/>
              <a:gd name="connsiteX9" fmla="*/ 238125 w 5953125"/>
              <a:gd name="connsiteY9" fmla="*/ 923925 h 1123950"/>
              <a:gd name="connsiteX10" fmla="*/ 247650 w 5953125"/>
              <a:gd name="connsiteY10" fmla="*/ 971550 h 1123950"/>
              <a:gd name="connsiteX11" fmla="*/ 295275 w 5953125"/>
              <a:gd name="connsiteY11" fmla="*/ 981075 h 1123950"/>
              <a:gd name="connsiteX12" fmla="*/ 381000 w 5953125"/>
              <a:gd name="connsiteY12" fmla="*/ 942975 h 1123950"/>
              <a:gd name="connsiteX13" fmla="*/ 428625 w 5953125"/>
              <a:gd name="connsiteY13" fmla="*/ 771525 h 1123950"/>
              <a:gd name="connsiteX14" fmla="*/ 447675 w 5953125"/>
              <a:gd name="connsiteY14" fmla="*/ 619125 h 1123950"/>
              <a:gd name="connsiteX15" fmla="*/ 466725 w 5953125"/>
              <a:gd name="connsiteY15" fmla="*/ 561975 h 1123950"/>
              <a:gd name="connsiteX16" fmla="*/ 476250 w 5953125"/>
              <a:gd name="connsiteY16" fmla="*/ 485775 h 1123950"/>
              <a:gd name="connsiteX17" fmla="*/ 495300 w 5953125"/>
              <a:gd name="connsiteY17" fmla="*/ 457200 h 1123950"/>
              <a:gd name="connsiteX18" fmla="*/ 533400 w 5953125"/>
              <a:gd name="connsiteY18" fmla="*/ 485775 h 1123950"/>
              <a:gd name="connsiteX19" fmla="*/ 552450 w 5953125"/>
              <a:gd name="connsiteY19" fmla="*/ 542925 h 1123950"/>
              <a:gd name="connsiteX20" fmla="*/ 571500 w 5953125"/>
              <a:gd name="connsiteY20" fmla="*/ 628650 h 1123950"/>
              <a:gd name="connsiteX21" fmla="*/ 600075 w 5953125"/>
              <a:gd name="connsiteY21" fmla="*/ 809625 h 1123950"/>
              <a:gd name="connsiteX22" fmla="*/ 628650 w 5953125"/>
              <a:gd name="connsiteY22" fmla="*/ 838200 h 1123950"/>
              <a:gd name="connsiteX23" fmla="*/ 657225 w 5953125"/>
              <a:gd name="connsiteY23" fmla="*/ 847725 h 1123950"/>
              <a:gd name="connsiteX24" fmla="*/ 685800 w 5953125"/>
              <a:gd name="connsiteY24" fmla="*/ 809625 h 1123950"/>
              <a:gd name="connsiteX25" fmla="*/ 695325 w 5953125"/>
              <a:gd name="connsiteY25" fmla="*/ 781050 h 1123950"/>
              <a:gd name="connsiteX26" fmla="*/ 714375 w 5953125"/>
              <a:gd name="connsiteY26" fmla="*/ 685800 h 1123950"/>
              <a:gd name="connsiteX27" fmla="*/ 752475 w 5953125"/>
              <a:gd name="connsiteY27" fmla="*/ 704850 h 1123950"/>
              <a:gd name="connsiteX28" fmla="*/ 781050 w 5953125"/>
              <a:gd name="connsiteY28" fmla="*/ 762000 h 1123950"/>
              <a:gd name="connsiteX29" fmla="*/ 809625 w 5953125"/>
              <a:gd name="connsiteY29" fmla="*/ 781050 h 1123950"/>
              <a:gd name="connsiteX30" fmla="*/ 838200 w 5953125"/>
              <a:gd name="connsiteY30" fmla="*/ 762000 h 1123950"/>
              <a:gd name="connsiteX31" fmla="*/ 904875 w 5953125"/>
              <a:gd name="connsiteY31" fmla="*/ 828675 h 1123950"/>
              <a:gd name="connsiteX32" fmla="*/ 933450 w 5953125"/>
              <a:gd name="connsiteY32" fmla="*/ 838200 h 1123950"/>
              <a:gd name="connsiteX33" fmla="*/ 962025 w 5953125"/>
              <a:gd name="connsiteY33" fmla="*/ 828675 h 1123950"/>
              <a:gd name="connsiteX34" fmla="*/ 971550 w 5953125"/>
              <a:gd name="connsiteY34" fmla="*/ 790575 h 1123950"/>
              <a:gd name="connsiteX35" fmla="*/ 981075 w 5953125"/>
              <a:gd name="connsiteY35" fmla="*/ 714375 h 1123950"/>
              <a:gd name="connsiteX36" fmla="*/ 990600 w 5953125"/>
              <a:gd name="connsiteY36" fmla="*/ 323850 h 1123950"/>
              <a:gd name="connsiteX37" fmla="*/ 1019175 w 5953125"/>
              <a:gd name="connsiteY37" fmla="*/ 304800 h 1123950"/>
              <a:gd name="connsiteX38" fmla="*/ 1095375 w 5953125"/>
              <a:gd name="connsiteY38" fmla="*/ 314325 h 1123950"/>
              <a:gd name="connsiteX39" fmla="*/ 1104900 w 5953125"/>
              <a:gd name="connsiteY39" fmla="*/ 342900 h 1123950"/>
              <a:gd name="connsiteX40" fmla="*/ 1123950 w 5953125"/>
              <a:gd name="connsiteY40" fmla="*/ 371475 h 1123950"/>
              <a:gd name="connsiteX41" fmla="*/ 1114425 w 5953125"/>
              <a:gd name="connsiteY41" fmla="*/ 447675 h 1123950"/>
              <a:gd name="connsiteX42" fmla="*/ 1104900 w 5953125"/>
              <a:gd name="connsiteY42" fmla="*/ 514350 h 1123950"/>
              <a:gd name="connsiteX43" fmla="*/ 1085850 w 5953125"/>
              <a:gd name="connsiteY43" fmla="*/ 581025 h 1123950"/>
              <a:gd name="connsiteX44" fmla="*/ 1076325 w 5953125"/>
              <a:gd name="connsiteY44" fmla="*/ 619125 h 1123950"/>
              <a:gd name="connsiteX45" fmla="*/ 1066800 w 5953125"/>
              <a:gd name="connsiteY45" fmla="*/ 781050 h 1123950"/>
              <a:gd name="connsiteX46" fmla="*/ 1057275 w 5953125"/>
              <a:gd name="connsiteY46" fmla="*/ 857250 h 1123950"/>
              <a:gd name="connsiteX47" fmla="*/ 1133475 w 5953125"/>
              <a:gd name="connsiteY47" fmla="*/ 1000125 h 1123950"/>
              <a:gd name="connsiteX48" fmla="*/ 1219200 w 5953125"/>
              <a:gd name="connsiteY48" fmla="*/ 1085850 h 1123950"/>
              <a:gd name="connsiteX49" fmla="*/ 1343025 w 5953125"/>
              <a:gd name="connsiteY49" fmla="*/ 1123950 h 1123950"/>
              <a:gd name="connsiteX50" fmla="*/ 1343025 w 5953125"/>
              <a:gd name="connsiteY50" fmla="*/ 942975 h 1123950"/>
              <a:gd name="connsiteX51" fmla="*/ 1323975 w 5953125"/>
              <a:gd name="connsiteY51" fmla="*/ 800100 h 1123950"/>
              <a:gd name="connsiteX52" fmla="*/ 1295400 w 5953125"/>
              <a:gd name="connsiteY52" fmla="*/ 752475 h 1123950"/>
              <a:gd name="connsiteX53" fmla="*/ 1285875 w 5953125"/>
              <a:gd name="connsiteY53" fmla="*/ 723900 h 1123950"/>
              <a:gd name="connsiteX54" fmla="*/ 1295400 w 5953125"/>
              <a:gd name="connsiteY54" fmla="*/ 685800 h 1123950"/>
              <a:gd name="connsiteX55" fmla="*/ 1343025 w 5953125"/>
              <a:gd name="connsiteY55" fmla="*/ 742950 h 1123950"/>
              <a:gd name="connsiteX56" fmla="*/ 1362075 w 5953125"/>
              <a:gd name="connsiteY56" fmla="*/ 838200 h 1123950"/>
              <a:gd name="connsiteX57" fmla="*/ 1381125 w 5953125"/>
              <a:gd name="connsiteY57" fmla="*/ 866775 h 1123950"/>
              <a:gd name="connsiteX58" fmla="*/ 1419225 w 5953125"/>
              <a:gd name="connsiteY58" fmla="*/ 876300 h 1123950"/>
              <a:gd name="connsiteX59" fmla="*/ 1438275 w 5953125"/>
              <a:gd name="connsiteY59" fmla="*/ 838200 h 1123950"/>
              <a:gd name="connsiteX60" fmla="*/ 1457325 w 5953125"/>
              <a:gd name="connsiteY60" fmla="*/ 847725 h 1123950"/>
              <a:gd name="connsiteX61" fmla="*/ 1476375 w 5953125"/>
              <a:gd name="connsiteY61" fmla="*/ 733425 h 1123950"/>
              <a:gd name="connsiteX62" fmla="*/ 1485900 w 5953125"/>
              <a:gd name="connsiteY62" fmla="*/ 704850 h 1123950"/>
              <a:gd name="connsiteX63" fmla="*/ 1514475 w 5953125"/>
              <a:gd name="connsiteY63" fmla="*/ 695325 h 1123950"/>
              <a:gd name="connsiteX64" fmla="*/ 1571625 w 5953125"/>
              <a:gd name="connsiteY64" fmla="*/ 704850 h 1123950"/>
              <a:gd name="connsiteX65" fmla="*/ 1619250 w 5953125"/>
              <a:gd name="connsiteY65" fmla="*/ 714375 h 1123950"/>
              <a:gd name="connsiteX66" fmla="*/ 1657350 w 5953125"/>
              <a:gd name="connsiteY66" fmla="*/ 704850 h 1123950"/>
              <a:gd name="connsiteX67" fmla="*/ 1685925 w 5953125"/>
              <a:gd name="connsiteY67" fmla="*/ 609600 h 1123950"/>
              <a:gd name="connsiteX68" fmla="*/ 1714500 w 5953125"/>
              <a:gd name="connsiteY68" fmla="*/ 552450 h 1123950"/>
              <a:gd name="connsiteX69" fmla="*/ 1733550 w 5953125"/>
              <a:gd name="connsiteY69" fmla="*/ 466725 h 1123950"/>
              <a:gd name="connsiteX70" fmla="*/ 1752600 w 5953125"/>
              <a:gd name="connsiteY70" fmla="*/ 419100 h 1123950"/>
              <a:gd name="connsiteX71" fmla="*/ 1762125 w 5953125"/>
              <a:gd name="connsiteY71" fmla="*/ 390525 h 1123950"/>
              <a:gd name="connsiteX72" fmla="*/ 1819275 w 5953125"/>
              <a:gd name="connsiteY72" fmla="*/ 447675 h 1123950"/>
              <a:gd name="connsiteX73" fmla="*/ 1838325 w 5953125"/>
              <a:gd name="connsiteY73" fmla="*/ 523875 h 1123950"/>
              <a:gd name="connsiteX74" fmla="*/ 1866900 w 5953125"/>
              <a:gd name="connsiteY74" fmla="*/ 552450 h 1123950"/>
              <a:gd name="connsiteX75" fmla="*/ 1885950 w 5953125"/>
              <a:gd name="connsiteY75" fmla="*/ 666750 h 1123950"/>
              <a:gd name="connsiteX76" fmla="*/ 1895475 w 5953125"/>
              <a:gd name="connsiteY76" fmla="*/ 695325 h 1123950"/>
              <a:gd name="connsiteX77" fmla="*/ 1914525 w 5953125"/>
              <a:gd name="connsiteY77" fmla="*/ 800100 h 1123950"/>
              <a:gd name="connsiteX78" fmla="*/ 1924050 w 5953125"/>
              <a:gd name="connsiteY78" fmla="*/ 838200 h 1123950"/>
              <a:gd name="connsiteX79" fmla="*/ 1952625 w 5953125"/>
              <a:gd name="connsiteY79" fmla="*/ 857250 h 1123950"/>
              <a:gd name="connsiteX80" fmla="*/ 2028825 w 5953125"/>
              <a:gd name="connsiteY80" fmla="*/ 819150 h 1123950"/>
              <a:gd name="connsiteX81" fmla="*/ 2038350 w 5953125"/>
              <a:gd name="connsiteY81" fmla="*/ 771525 h 1123950"/>
              <a:gd name="connsiteX82" fmla="*/ 2066925 w 5953125"/>
              <a:gd name="connsiteY82" fmla="*/ 695325 h 1123950"/>
              <a:gd name="connsiteX83" fmla="*/ 2095500 w 5953125"/>
              <a:gd name="connsiteY83" fmla="*/ 600075 h 1123950"/>
              <a:gd name="connsiteX84" fmla="*/ 2124075 w 5953125"/>
              <a:gd name="connsiteY84" fmla="*/ 609600 h 1123950"/>
              <a:gd name="connsiteX85" fmla="*/ 2133600 w 5953125"/>
              <a:gd name="connsiteY85" fmla="*/ 638175 h 1123950"/>
              <a:gd name="connsiteX86" fmla="*/ 2152650 w 5953125"/>
              <a:gd name="connsiteY86" fmla="*/ 704850 h 1123950"/>
              <a:gd name="connsiteX87" fmla="*/ 2181225 w 5953125"/>
              <a:gd name="connsiteY87" fmla="*/ 742950 h 1123950"/>
              <a:gd name="connsiteX88" fmla="*/ 2200275 w 5953125"/>
              <a:gd name="connsiteY88" fmla="*/ 838200 h 1123950"/>
              <a:gd name="connsiteX89" fmla="*/ 2209800 w 5953125"/>
              <a:gd name="connsiteY89" fmla="*/ 866775 h 1123950"/>
              <a:gd name="connsiteX90" fmla="*/ 2238375 w 5953125"/>
              <a:gd name="connsiteY90" fmla="*/ 809625 h 1123950"/>
              <a:gd name="connsiteX91" fmla="*/ 2247900 w 5953125"/>
              <a:gd name="connsiteY91" fmla="*/ 771525 h 1123950"/>
              <a:gd name="connsiteX92" fmla="*/ 2266950 w 5953125"/>
              <a:gd name="connsiteY92" fmla="*/ 666750 h 1123950"/>
              <a:gd name="connsiteX93" fmla="*/ 2209800 w 5953125"/>
              <a:gd name="connsiteY93" fmla="*/ 228600 h 1123950"/>
              <a:gd name="connsiteX94" fmla="*/ 2228850 w 5953125"/>
              <a:gd name="connsiteY94" fmla="*/ 0 h 1123950"/>
              <a:gd name="connsiteX95" fmla="*/ 2257425 w 5953125"/>
              <a:gd name="connsiteY95" fmla="*/ 9525 h 1123950"/>
              <a:gd name="connsiteX96" fmla="*/ 2266950 w 5953125"/>
              <a:gd name="connsiteY96" fmla="*/ 38100 h 1123950"/>
              <a:gd name="connsiteX97" fmla="*/ 2286000 w 5953125"/>
              <a:gd name="connsiteY97" fmla="*/ 76200 h 1123950"/>
              <a:gd name="connsiteX98" fmla="*/ 2314575 w 5953125"/>
              <a:gd name="connsiteY98" fmla="*/ 142875 h 1123950"/>
              <a:gd name="connsiteX99" fmla="*/ 2381250 w 5953125"/>
              <a:gd name="connsiteY99" fmla="*/ 238125 h 1123950"/>
              <a:gd name="connsiteX100" fmla="*/ 2409825 w 5953125"/>
              <a:gd name="connsiteY100" fmla="*/ 323850 h 1123950"/>
              <a:gd name="connsiteX101" fmla="*/ 2419350 w 5953125"/>
              <a:gd name="connsiteY101" fmla="*/ 476250 h 1123950"/>
              <a:gd name="connsiteX102" fmla="*/ 2419350 w 5953125"/>
              <a:gd name="connsiteY102" fmla="*/ 742950 h 1123950"/>
              <a:gd name="connsiteX103" fmla="*/ 2457450 w 5953125"/>
              <a:gd name="connsiteY103" fmla="*/ 733425 h 1123950"/>
              <a:gd name="connsiteX104" fmla="*/ 2486025 w 5953125"/>
              <a:gd name="connsiteY104" fmla="*/ 714375 h 1123950"/>
              <a:gd name="connsiteX105" fmla="*/ 2524125 w 5953125"/>
              <a:gd name="connsiteY105" fmla="*/ 695325 h 1123950"/>
              <a:gd name="connsiteX106" fmla="*/ 2667000 w 5953125"/>
              <a:gd name="connsiteY106" fmla="*/ 714375 h 1123950"/>
              <a:gd name="connsiteX107" fmla="*/ 2695575 w 5953125"/>
              <a:gd name="connsiteY107" fmla="*/ 676275 h 1123950"/>
              <a:gd name="connsiteX108" fmla="*/ 2705100 w 5953125"/>
              <a:gd name="connsiteY108" fmla="*/ 504825 h 1123950"/>
              <a:gd name="connsiteX109" fmla="*/ 2733675 w 5953125"/>
              <a:gd name="connsiteY109" fmla="*/ 495300 h 1123950"/>
              <a:gd name="connsiteX110" fmla="*/ 2771775 w 5953125"/>
              <a:gd name="connsiteY110" fmla="*/ 485775 h 1123950"/>
              <a:gd name="connsiteX111" fmla="*/ 2809875 w 5953125"/>
              <a:gd name="connsiteY111" fmla="*/ 495300 h 1123950"/>
              <a:gd name="connsiteX112" fmla="*/ 2876550 w 5953125"/>
              <a:gd name="connsiteY112" fmla="*/ 457200 h 1123950"/>
              <a:gd name="connsiteX113" fmla="*/ 2962275 w 5953125"/>
              <a:gd name="connsiteY113" fmla="*/ 476250 h 1123950"/>
              <a:gd name="connsiteX114" fmla="*/ 2990850 w 5953125"/>
              <a:gd name="connsiteY114" fmla="*/ 504825 h 1123950"/>
              <a:gd name="connsiteX115" fmla="*/ 3076575 w 5953125"/>
              <a:gd name="connsiteY115" fmla="*/ 523875 h 1123950"/>
              <a:gd name="connsiteX116" fmla="*/ 3152775 w 5953125"/>
              <a:gd name="connsiteY116" fmla="*/ 561975 h 1123950"/>
              <a:gd name="connsiteX117" fmla="*/ 3181350 w 5953125"/>
              <a:gd name="connsiteY117" fmla="*/ 571500 h 1123950"/>
              <a:gd name="connsiteX118" fmla="*/ 3209925 w 5953125"/>
              <a:gd name="connsiteY118" fmla="*/ 542925 h 1123950"/>
              <a:gd name="connsiteX119" fmla="*/ 3238500 w 5953125"/>
              <a:gd name="connsiteY119" fmla="*/ 523875 h 1123950"/>
              <a:gd name="connsiteX120" fmla="*/ 3352800 w 5953125"/>
              <a:gd name="connsiteY120" fmla="*/ 552450 h 1123950"/>
              <a:gd name="connsiteX121" fmla="*/ 3409950 w 5953125"/>
              <a:gd name="connsiteY121" fmla="*/ 571500 h 1123950"/>
              <a:gd name="connsiteX122" fmla="*/ 3514725 w 5953125"/>
              <a:gd name="connsiteY122" fmla="*/ 561975 h 1123950"/>
              <a:gd name="connsiteX123" fmla="*/ 3676650 w 5953125"/>
              <a:gd name="connsiteY123" fmla="*/ 590550 h 1123950"/>
              <a:gd name="connsiteX124" fmla="*/ 3762375 w 5953125"/>
              <a:gd name="connsiteY124" fmla="*/ 647700 h 1123950"/>
              <a:gd name="connsiteX125" fmla="*/ 3771900 w 5953125"/>
              <a:gd name="connsiteY125" fmla="*/ 619125 h 1123950"/>
              <a:gd name="connsiteX126" fmla="*/ 3781425 w 5953125"/>
              <a:gd name="connsiteY126" fmla="*/ 533400 h 1123950"/>
              <a:gd name="connsiteX127" fmla="*/ 3819525 w 5953125"/>
              <a:gd name="connsiteY127" fmla="*/ 514350 h 1123950"/>
              <a:gd name="connsiteX128" fmla="*/ 3924300 w 5953125"/>
              <a:gd name="connsiteY128" fmla="*/ 523875 h 1123950"/>
              <a:gd name="connsiteX129" fmla="*/ 4124325 w 5953125"/>
              <a:gd name="connsiteY129" fmla="*/ 533400 h 1123950"/>
              <a:gd name="connsiteX130" fmla="*/ 4143375 w 5953125"/>
              <a:gd name="connsiteY130" fmla="*/ 495300 h 1123950"/>
              <a:gd name="connsiteX131" fmla="*/ 4171950 w 5953125"/>
              <a:gd name="connsiteY131" fmla="*/ 238125 h 1123950"/>
              <a:gd name="connsiteX132" fmla="*/ 4210050 w 5953125"/>
              <a:gd name="connsiteY132" fmla="*/ 209550 h 1123950"/>
              <a:gd name="connsiteX133" fmla="*/ 4267200 w 5953125"/>
              <a:gd name="connsiteY133" fmla="*/ 171450 h 1123950"/>
              <a:gd name="connsiteX134" fmla="*/ 4333875 w 5953125"/>
              <a:gd name="connsiteY134" fmla="*/ 180975 h 1123950"/>
              <a:gd name="connsiteX135" fmla="*/ 4371975 w 5953125"/>
              <a:gd name="connsiteY135" fmla="*/ 238125 h 1123950"/>
              <a:gd name="connsiteX136" fmla="*/ 4457700 w 5953125"/>
              <a:gd name="connsiteY136" fmla="*/ 381000 h 1123950"/>
              <a:gd name="connsiteX137" fmla="*/ 4467225 w 5953125"/>
              <a:gd name="connsiteY137" fmla="*/ 561975 h 1123950"/>
              <a:gd name="connsiteX138" fmla="*/ 4543425 w 5953125"/>
              <a:gd name="connsiteY138" fmla="*/ 647700 h 1123950"/>
              <a:gd name="connsiteX139" fmla="*/ 4581525 w 5953125"/>
              <a:gd name="connsiteY139" fmla="*/ 666750 h 1123950"/>
              <a:gd name="connsiteX140" fmla="*/ 4610100 w 5953125"/>
              <a:gd name="connsiteY140" fmla="*/ 685800 h 1123950"/>
              <a:gd name="connsiteX141" fmla="*/ 4648200 w 5953125"/>
              <a:gd name="connsiteY141" fmla="*/ 676275 h 1123950"/>
              <a:gd name="connsiteX142" fmla="*/ 4705350 w 5953125"/>
              <a:gd name="connsiteY142" fmla="*/ 657225 h 1123950"/>
              <a:gd name="connsiteX143" fmla="*/ 4705350 w 5953125"/>
              <a:gd name="connsiteY143" fmla="*/ 466725 h 1123950"/>
              <a:gd name="connsiteX144" fmla="*/ 4724400 w 5953125"/>
              <a:gd name="connsiteY144" fmla="*/ 495300 h 1123950"/>
              <a:gd name="connsiteX145" fmla="*/ 4733925 w 5953125"/>
              <a:gd name="connsiteY145" fmla="*/ 523875 h 1123950"/>
              <a:gd name="connsiteX146" fmla="*/ 4743450 w 5953125"/>
              <a:gd name="connsiteY146" fmla="*/ 561975 h 1123950"/>
              <a:gd name="connsiteX147" fmla="*/ 4772025 w 5953125"/>
              <a:gd name="connsiteY147" fmla="*/ 581025 h 1123950"/>
              <a:gd name="connsiteX148" fmla="*/ 4810125 w 5953125"/>
              <a:gd name="connsiteY148" fmla="*/ 619125 h 1123950"/>
              <a:gd name="connsiteX149" fmla="*/ 4886325 w 5953125"/>
              <a:gd name="connsiteY149" fmla="*/ 676275 h 1123950"/>
              <a:gd name="connsiteX150" fmla="*/ 4886325 w 5953125"/>
              <a:gd name="connsiteY150" fmla="*/ 619125 h 1123950"/>
              <a:gd name="connsiteX151" fmla="*/ 4876800 w 5953125"/>
              <a:gd name="connsiteY151" fmla="*/ 581025 h 1123950"/>
              <a:gd name="connsiteX152" fmla="*/ 4933950 w 5953125"/>
              <a:gd name="connsiteY152" fmla="*/ 638175 h 1123950"/>
              <a:gd name="connsiteX153" fmla="*/ 5048250 w 5953125"/>
              <a:gd name="connsiteY153" fmla="*/ 704850 h 1123950"/>
              <a:gd name="connsiteX154" fmla="*/ 5076825 w 5953125"/>
              <a:gd name="connsiteY154" fmla="*/ 723900 h 1123950"/>
              <a:gd name="connsiteX155" fmla="*/ 5105400 w 5953125"/>
              <a:gd name="connsiteY155" fmla="*/ 733425 h 1123950"/>
              <a:gd name="connsiteX156" fmla="*/ 5124450 w 5953125"/>
              <a:gd name="connsiteY156" fmla="*/ 704850 h 1123950"/>
              <a:gd name="connsiteX157" fmla="*/ 5210175 w 5953125"/>
              <a:gd name="connsiteY157" fmla="*/ 647700 h 1123950"/>
              <a:gd name="connsiteX158" fmla="*/ 5257800 w 5953125"/>
              <a:gd name="connsiteY158" fmla="*/ 657225 h 1123950"/>
              <a:gd name="connsiteX159" fmla="*/ 5305425 w 5953125"/>
              <a:gd name="connsiteY159" fmla="*/ 714375 h 1123950"/>
              <a:gd name="connsiteX160" fmla="*/ 5372100 w 5953125"/>
              <a:gd name="connsiteY160" fmla="*/ 733425 h 1123950"/>
              <a:gd name="connsiteX161" fmla="*/ 5467350 w 5953125"/>
              <a:gd name="connsiteY161" fmla="*/ 781050 h 1123950"/>
              <a:gd name="connsiteX162" fmla="*/ 5600700 w 5953125"/>
              <a:gd name="connsiteY162" fmla="*/ 828675 h 1123950"/>
              <a:gd name="connsiteX163" fmla="*/ 5648325 w 5953125"/>
              <a:gd name="connsiteY163" fmla="*/ 847725 h 1123950"/>
              <a:gd name="connsiteX164" fmla="*/ 5734050 w 5953125"/>
              <a:gd name="connsiteY164" fmla="*/ 638175 h 1123950"/>
              <a:gd name="connsiteX165" fmla="*/ 5857875 w 5953125"/>
              <a:gd name="connsiteY165" fmla="*/ 647700 h 1123950"/>
              <a:gd name="connsiteX166" fmla="*/ 5953125 w 5953125"/>
              <a:gd name="connsiteY166" fmla="*/ 647700 h 1123950"/>
              <a:gd name="connsiteX0" fmla="*/ 0 w 5953125"/>
              <a:gd name="connsiteY0" fmla="*/ 1066800 h 1086191"/>
              <a:gd name="connsiteX1" fmla="*/ 38100 w 5953125"/>
              <a:gd name="connsiteY1" fmla="*/ 1019175 h 1086191"/>
              <a:gd name="connsiteX2" fmla="*/ 66675 w 5953125"/>
              <a:gd name="connsiteY2" fmla="*/ 1000125 h 1086191"/>
              <a:gd name="connsiteX3" fmla="*/ 76200 w 5953125"/>
              <a:gd name="connsiteY3" fmla="*/ 971550 h 1086191"/>
              <a:gd name="connsiteX4" fmla="*/ 114300 w 5953125"/>
              <a:gd name="connsiteY4" fmla="*/ 942975 h 1086191"/>
              <a:gd name="connsiteX5" fmla="*/ 142875 w 5953125"/>
              <a:gd name="connsiteY5" fmla="*/ 914400 h 1086191"/>
              <a:gd name="connsiteX6" fmla="*/ 152400 w 5953125"/>
              <a:gd name="connsiteY6" fmla="*/ 885825 h 1086191"/>
              <a:gd name="connsiteX7" fmla="*/ 180975 w 5953125"/>
              <a:gd name="connsiteY7" fmla="*/ 876300 h 1086191"/>
              <a:gd name="connsiteX8" fmla="*/ 190500 w 5953125"/>
              <a:gd name="connsiteY8" fmla="*/ 838200 h 1086191"/>
              <a:gd name="connsiteX9" fmla="*/ 238125 w 5953125"/>
              <a:gd name="connsiteY9" fmla="*/ 923925 h 1086191"/>
              <a:gd name="connsiteX10" fmla="*/ 247650 w 5953125"/>
              <a:gd name="connsiteY10" fmla="*/ 971550 h 1086191"/>
              <a:gd name="connsiteX11" fmla="*/ 295275 w 5953125"/>
              <a:gd name="connsiteY11" fmla="*/ 981075 h 1086191"/>
              <a:gd name="connsiteX12" fmla="*/ 381000 w 5953125"/>
              <a:gd name="connsiteY12" fmla="*/ 942975 h 1086191"/>
              <a:gd name="connsiteX13" fmla="*/ 428625 w 5953125"/>
              <a:gd name="connsiteY13" fmla="*/ 771525 h 1086191"/>
              <a:gd name="connsiteX14" fmla="*/ 447675 w 5953125"/>
              <a:gd name="connsiteY14" fmla="*/ 619125 h 1086191"/>
              <a:gd name="connsiteX15" fmla="*/ 466725 w 5953125"/>
              <a:gd name="connsiteY15" fmla="*/ 561975 h 1086191"/>
              <a:gd name="connsiteX16" fmla="*/ 476250 w 5953125"/>
              <a:gd name="connsiteY16" fmla="*/ 485775 h 1086191"/>
              <a:gd name="connsiteX17" fmla="*/ 495300 w 5953125"/>
              <a:gd name="connsiteY17" fmla="*/ 457200 h 1086191"/>
              <a:gd name="connsiteX18" fmla="*/ 533400 w 5953125"/>
              <a:gd name="connsiteY18" fmla="*/ 485775 h 1086191"/>
              <a:gd name="connsiteX19" fmla="*/ 552450 w 5953125"/>
              <a:gd name="connsiteY19" fmla="*/ 542925 h 1086191"/>
              <a:gd name="connsiteX20" fmla="*/ 571500 w 5953125"/>
              <a:gd name="connsiteY20" fmla="*/ 628650 h 1086191"/>
              <a:gd name="connsiteX21" fmla="*/ 600075 w 5953125"/>
              <a:gd name="connsiteY21" fmla="*/ 809625 h 1086191"/>
              <a:gd name="connsiteX22" fmla="*/ 628650 w 5953125"/>
              <a:gd name="connsiteY22" fmla="*/ 838200 h 1086191"/>
              <a:gd name="connsiteX23" fmla="*/ 657225 w 5953125"/>
              <a:gd name="connsiteY23" fmla="*/ 847725 h 1086191"/>
              <a:gd name="connsiteX24" fmla="*/ 685800 w 5953125"/>
              <a:gd name="connsiteY24" fmla="*/ 809625 h 1086191"/>
              <a:gd name="connsiteX25" fmla="*/ 695325 w 5953125"/>
              <a:gd name="connsiteY25" fmla="*/ 781050 h 1086191"/>
              <a:gd name="connsiteX26" fmla="*/ 714375 w 5953125"/>
              <a:gd name="connsiteY26" fmla="*/ 685800 h 1086191"/>
              <a:gd name="connsiteX27" fmla="*/ 752475 w 5953125"/>
              <a:gd name="connsiteY27" fmla="*/ 704850 h 1086191"/>
              <a:gd name="connsiteX28" fmla="*/ 781050 w 5953125"/>
              <a:gd name="connsiteY28" fmla="*/ 762000 h 1086191"/>
              <a:gd name="connsiteX29" fmla="*/ 809625 w 5953125"/>
              <a:gd name="connsiteY29" fmla="*/ 781050 h 1086191"/>
              <a:gd name="connsiteX30" fmla="*/ 838200 w 5953125"/>
              <a:gd name="connsiteY30" fmla="*/ 762000 h 1086191"/>
              <a:gd name="connsiteX31" fmla="*/ 904875 w 5953125"/>
              <a:gd name="connsiteY31" fmla="*/ 828675 h 1086191"/>
              <a:gd name="connsiteX32" fmla="*/ 933450 w 5953125"/>
              <a:gd name="connsiteY32" fmla="*/ 838200 h 1086191"/>
              <a:gd name="connsiteX33" fmla="*/ 962025 w 5953125"/>
              <a:gd name="connsiteY33" fmla="*/ 828675 h 1086191"/>
              <a:gd name="connsiteX34" fmla="*/ 971550 w 5953125"/>
              <a:gd name="connsiteY34" fmla="*/ 790575 h 1086191"/>
              <a:gd name="connsiteX35" fmla="*/ 981075 w 5953125"/>
              <a:gd name="connsiteY35" fmla="*/ 714375 h 1086191"/>
              <a:gd name="connsiteX36" fmla="*/ 990600 w 5953125"/>
              <a:gd name="connsiteY36" fmla="*/ 323850 h 1086191"/>
              <a:gd name="connsiteX37" fmla="*/ 1019175 w 5953125"/>
              <a:gd name="connsiteY37" fmla="*/ 304800 h 1086191"/>
              <a:gd name="connsiteX38" fmla="*/ 1095375 w 5953125"/>
              <a:gd name="connsiteY38" fmla="*/ 314325 h 1086191"/>
              <a:gd name="connsiteX39" fmla="*/ 1104900 w 5953125"/>
              <a:gd name="connsiteY39" fmla="*/ 342900 h 1086191"/>
              <a:gd name="connsiteX40" fmla="*/ 1123950 w 5953125"/>
              <a:gd name="connsiteY40" fmla="*/ 371475 h 1086191"/>
              <a:gd name="connsiteX41" fmla="*/ 1114425 w 5953125"/>
              <a:gd name="connsiteY41" fmla="*/ 447675 h 1086191"/>
              <a:gd name="connsiteX42" fmla="*/ 1104900 w 5953125"/>
              <a:gd name="connsiteY42" fmla="*/ 514350 h 1086191"/>
              <a:gd name="connsiteX43" fmla="*/ 1085850 w 5953125"/>
              <a:gd name="connsiteY43" fmla="*/ 581025 h 1086191"/>
              <a:gd name="connsiteX44" fmla="*/ 1076325 w 5953125"/>
              <a:gd name="connsiteY44" fmla="*/ 619125 h 1086191"/>
              <a:gd name="connsiteX45" fmla="*/ 1066800 w 5953125"/>
              <a:gd name="connsiteY45" fmla="*/ 781050 h 1086191"/>
              <a:gd name="connsiteX46" fmla="*/ 1057275 w 5953125"/>
              <a:gd name="connsiteY46" fmla="*/ 857250 h 1086191"/>
              <a:gd name="connsiteX47" fmla="*/ 1133475 w 5953125"/>
              <a:gd name="connsiteY47" fmla="*/ 1000125 h 1086191"/>
              <a:gd name="connsiteX48" fmla="*/ 1219200 w 5953125"/>
              <a:gd name="connsiteY48" fmla="*/ 1085850 h 1086191"/>
              <a:gd name="connsiteX49" fmla="*/ 1285875 w 5953125"/>
              <a:gd name="connsiteY49" fmla="*/ 971550 h 1086191"/>
              <a:gd name="connsiteX50" fmla="*/ 1343025 w 5953125"/>
              <a:gd name="connsiteY50" fmla="*/ 942975 h 1086191"/>
              <a:gd name="connsiteX51" fmla="*/ 1323975 w 5953125"/>
              <a:gd name="connsiteY51" fmla="*/ 800100 h 1086191"/>
              <a:gd name="connsiteX52" fmla="*/ 1295400 w 5953125"/>
              <a:gd name="connsiteY52" fmla="*/ 752475 h 1086191"/>
              <a:gd name="connsiteX53" fmla="*/ 1285875 w 5953125"/>
              <a:gd name="connsiteY53" fmla="*/ 723900 h 1086191"/>
              <a:gd name="connsiteX54" fmla="*/ 1295400 w 5953125"/>
              <a:gd name="connsiteY54" fmla="*/ 685800 h 1086191"/>
              <a:gd name="connsiteX55" fmla="*/ 1343025 w 5953125"/>
              <a:gd name="connsiteY55" fmla="*/ 742950 h 1086191"/>
              <a:gd name="connsiteX56" fmla="*/ 1362075 w 5953125"/>
              <a:gd name="connsiteY56" fmla="*/ 838200 h 1086191"/>
              <a:gd name="connsiteX57" fmla="*/ 1381125 w 5953125"/>
              <a:gd name="connsiteY57" fmla="*/ 866775 h 1086191"/>
              <a:gd name="connsiteX58" fmla="*/ 1419225 w 5953125"/>
              <a:gd name="connsiteY58" fmla="*/ 876300 h 1086191"/>
              <a:gd name="connsiteX59" fmla="*/ 1438275 w 5953125"/>
              <a:gd name="connsiteY59" fmla="*/ 838200 h 1086191"/>
              <a:gd name="connsiteX60" fmla="*/ 1457325 w 5953125"/>
              <a:gd name="connsiteY60" fmla="*/ 847725 h 1086191"/>
              <a:gd name="connsiteX61" fmla="*/ 1476375 w 5953125"/>
              <a:gd name="connsiteY61" fmla="*/ 733425 h 1086191"/>
              <a:gd name="connsiteX62" fmla="*/ 1485900 w 5953125"/>
              <a:gd name="connsiteY62" fmla="*/ 704850 h 1086191"/>
              <a:gd name="connsiteX63" fmla="*/ 1514475 w 5953125"/>
              <a:gd name="connsiteY63" fmla="*/ 695325 h 1086191"/>
              <a:gd name="connsiteX64" fmla="*/ 1571625 w 5953125"/>
              <a:gd name="connsiteY64" fmla="*/ 704850 h 1086191"/>
              <a:gd name="connsiteX65" fmla="*/ 1619250 w 5953125"/>
              <a:gd name="connsiteY65" fmla="*/ 714375 h 1086191"/>
              <a:gd name="connsiteX66" fmla="*/ 1657350 w 5953125"/>
              <a:gd name="connsiteY66" fmla="*/ 704850 h 1086191"/>
              <a:gd name="connsiteX67" fmla="*/ 1685925 w 5953125"/>
              <a:gd name="connsiteY67" fmla="*/ 609600 h 1086191"/>
              <a:gd name="connsiteX68" fmla="*/ 1714500 w 5953125"/>
              <a:gd name="connsiteY68" fmla="*/ 552450 h 1086191"/>
              <a:gd name="connsiteX69" fmla="*/ 1733550 w 5953125"/>
              <a:gd name="connsiteY69" fmla="*/ 466725 h 1086191"/>
              <a:gd name="connsiteX70" fmla="*/ 1752600 w 5953125"/>
              <a:gd name="connsiteY70" fmla="*/ 419100 h 1086191"/>
              <a:gd name="connsiteX71" fmla="*/ 1762125 w 5953125"/>
              <a:gd name="connsiteY71" fmla="*/ 390525 h 1086191"/>
              <a:gd name="connsiteX72" fmla="*/ 1819275 w 5953125"/>
              <a:gd name="connsiteY72" fmla="*/ 447675 h 1086191"/>
              <a:gd name="connsiteX73" fmla="*/ 1838325 w 5953125"/>
              <a:gd name="connsiteY73" fmla="*/ 523875 h 1086191"/>
              <a:gd name="connsiteX74" fmla="*/ 1866900 w 5953125"/>
              <a:gd name="connsiteY74" fmla="*/ 552450 h 1086191"/>
              <a:gd name="connsiteX75" fmla="*/ 1885950 w 5953125"/>
              <a:gd name="connsiteY75" fmla="*/ 666750 h 1086191"/>
              <a:gd name="connsiteX76" fmla="*/ 1895475 w 5953125"/>
              <a:gd name="connsiteY76" fmla="*/ 695325 h 1086191"/>
              <a:gd name="connsiteX77" fmla="*/ 1914525 w 5953125"/>
              <a:gd name="connsiteY77" fmla="*/ 800100 h 1086191"/>
              <a:gd name="connsiteX78" fmla="*/ 1924050 w 5953125"/>
              <a:gd name="connsiteY78" fmla="*/ 838200 h 1086191"/>
              <a:gd name="connsiteX79" fmla="*/ 1952625 w 5953125"/>
              <a:gd name="connsiteY79" fmla="*/ 857250 h 1086191"/>
              <a:gd name="connsiteX80" fmla="*/ 2028825 w 5953125"/>
              <a:gd name="connsiteY80" fmla="*/ 819150 h 1086191"/>
              <a:gd name="connsiteX81" fmla="*/ 2038350 w 5953125"/>
              <a:gd name="connsiteY81" fmla="*/ 771525 h 1086191"/>
              <a:gd name="connsiteX82" fmla="*/ 2066925 w 5953125"/>
              <a:gd name="connsiteY82" fmla="*/ 695325 h 1086191"/>
              <a:gd name="connsiteX83" fmla="*/ 2095500 w 5953125"/>
              <a:gd name="connsiteY83" fmla="*/ 600075 h 1086191"/>
              <a:gd name="connsiteX84" fmla="*/ 2124075 w 5953125"/>
              <a:gd name="connsiteY84" fmla="*/ 609600 h 1086191"/>
              <a:gd name="connsiteX85" fmla="*/ 2133600 w 5953125"/>
              <a:gd name="connsiteY85" fmla="*/ 638175 h 1086191"/>
              <a:gd name="connsiteX86" fmla="*/ 2152650 w 5953125"/>
              <a:gd name="connsiteY86" fmla="*/ 704850 h 1086191"/>
              <a:gd name="connsiteX87" fmla="*/ 2181225 w 5953125"/>
              <a:gd name="connsiteY87" fmla="*/ 742950 h 1086191"/>
              <a:gd name="connsiteX88" fmla="*/ 2200275 w 5953125"/>
              <a:gd name="connsiteY88" fmla="*/ 838200 h 1086191"/>
              <a:gd name="connsiteX89" fmla="*/ 2209800 w 5953125"/>
              <a:gd name="connsiteY89" fmla="*/ 866775 h 1086191"/>
              <a:gd name="connsiteX90" fmla="*/ 2238375 w 5953125"/>
              <a:gd name="connsiteY90" fmla="*/ 809625 h 1086191"/>
              <a:gd name="connsiteX91" fmla="*/ 2247900 w 5953125"/>
              <a:gd name="connsiteY91" fmla="*/ 771525 h 1086191"/>
              <a:gd name="connsiteX92" fmla="*/ 2266950 w 5953125"/>
              <a:gd name="connsiteY92" fmla="*/ 666750 h 1086191"/>
              <a:gd name="connsiteX93" fmla="*/ 2209800 w 5953125"/>
              <a:gd name="connsiteY93" fmla="*/ 228600 h 1086191"/>
              <a:gd name="connsiteX94" fmla="*/ 2228850 w 5953125"/>
              <a:gd name="connsiteY94" fmla="*/ 0 h 1086191"/>
              <a:gd name="connsiteX95" fmla="*/ 2257425 w 5953125"/>
              <a:gd name="connsiteY95" fmla="*/ 9525 h 1086191"/>
              <a:gd name="connsiteX96" fmla="*/ 2266950 w 5953125"/>
              <a:gd name="connsiteY96" fmla="*/ 38100 h 1086191"/>
              <a:gd name="connsiteX97" fmla="*/ 2286000 w 5953125"/>
              <a:gd name="connsiteY97" fmla="*/ 76200 h 1086191"/>
              <a:gd name="connsiteX98" fmla="*/ 2314575 w 5953125"/>
              <a:gd name="connsiteY98" fmla="*/ 142875 h 1086191"/>
              <a:gd name="connsiteX99" fmla="*/ 2381250 w 5953125"/>
              <a:gd name="connsiteY99" fmla="*/ 238125 h 1086191"/>
              <a:gd name="connsiteX100" fmla="*/ 2409825 w 5953125"/>
              <a:gd name="connsiteY100" fmla="*/ 323850 h 1086191"/>
              <a:gd name="connsiteX101" fmla="*/ 2419350 w 5953125"/>
              <a:gd name="connsiteY101" fmla="*/ 476250 h 1086191"/>
              <a:gd name="connsiteX102" fmla="*/ 2419350 w 5953125"/>
              <a:gd name="connsiteY102" fmla="*/ 742950 h 1086191"/>
              <a:gd name="connsiteX103" fmla="*/ 2457450 w 5953125"/>
              <a:gd name="connsiteY103" fmla="*/ 733425 h 1086191"/>
              <a:gd name="connsiteX104" fmla="*/ 2486025 w 5953125"/>
              <a:gd name="connsiteY104" fmla="*/ 714375 h 1086191"/>
              <a:gd name="connsiteX105" fmla="*/ 2524125 w 5953125"/>
              <a:gd name="connsiteY105" fmla="*/ 695325 h 1086191"/>
              <a:gd name="connsiteX106" fmla="*/ 2667000 w 5953125"/>
              <a:gd name="connsiteY106" fmla="*/ 714375 h 1086191"/>
              <a:gd name="connsiteX107" fmla="*/ 2695575 w 5953125"/>
              <a:gd name="connsiteY107" fmla="*/ 676275 h 1086191"/>
              <a:gd name="connsiteX108" fmla="*/ 2705100 w 5953125"/>
              <a:gd name="connsiteY108" fmla="*/ 504825 h 1086191"/>
              <a:gd name="connsiteX109" fmla="*/ 2733675 w 5953125"/>
              <a:gd name="connsiteY109" fmla="*/ 495300 h 1086191"/>
              <a:gd name="connsiteX110" fmla="*/ 2771775 w 5953125"/>
              <a:gd name="connsiteY110" fmla="*/ 485775 h 1086191"/>
              <a:gd name="connsiteX111" fmla="*/ 2809875 w 5953125"/>
              <a:gd name="connsiteY111" fmla="*/ 495300 h 1086191"/>
              <a:gd name="connsiteX112" fmla="*/ 2876550 w 5953125"/>
              <a:gd name="connsiteY112" fmla="*/ 457200 h 1086191"/>
              <a:gd name="connsiteX113" fmla="*/ 2962275 w 5953125"/>
              <a:gd name="connsiteY113" fmla="*/ 476250 h 1086191"/>
              <a:gd name="connsiteX114" fmla="*/ 2990850 w 5953125"/>
              <a:gd name="connsiteY114" fmla="*/ 504825 h 1086191"/>
              <a:gd name="connsiteX115" fmla="*/ 3076575 w 5953125"/>
              <a:gd name="connsiteY115" fmla="*/ 523875 h 1086191"/>
              <a:gd name="connsiteX116" fmla="*/ 3152775 w 5953125"/>
              <a:gd name="connsiteY116" fmla="*/ 561975 h 1086191"/>
              <a:gd name="connsiteX117" fmla="*/ 3181350 w 5953125"/>
              <a:gd name="connsiteY117" fmla="*/ 571500 h 1086191"/>
              <a:gd name="connsiteX118" fmla="*/ 3209925 w 5953125"/>
              <a:gd name="connsiteY118" fmla="*/ 542925 h 1086191"/>
              <a:gd name="connsiteX119" fmla="*/ 3238500 w 5953125"/>
              <a:gd name="connsiteY119" fmla="*/ 523875 h 1086191"/>
              <a:gd name="connsiteX120" fmla="*/ 3352800 w 5953125"/>
              <a:gd name="connsiteY120" fmla="*/ 552450 h 1086191"/>
              <a:gd name="connsiteX121" fmla="*/ 3409950 w 5953125"/>
              <a:gd name="connsiteY121" fmla="*/ 571500 h 1086191"/>
              <a:gd name="connsiteX122" fmla="*/ 3514725 w 5953125"/>
              <a:gd name="connsiteY122" fmla="*/ 561975 h 1086191"/>
              <a:gd name="connsiteX123" fmla="*/ 3676650 w 5953125"/>
              <a:gd name="connsiteY123" fmla="*/ 590550 h 1086191"/>
              <a:gd name="connsiteX124" fmla="*/ 3762375 w 5953125"/>
              <a:gd name="connsiteY124" fmla="*/ 647700 h 1086191"/>
              <a:gd name="connsiteX125" fmla="*/ 3771900 w 5953125"/>
              <a:gd name="connsiteY125" fmla="*/ 619125 h 1086191"/>
              <a:gd name="connsiteX126" fmla="*/ 3781425 w 5953125"/>
              <a:gd name="connsiteY126" fmla="*/ 533400 h 1086191"/>
              <a:gd name="connsiteX127" fmla="*/ 3819525 w 5953125"/>
              <a:gd name="connsiteY127" fmla="*/ 514350 h 1086191"/>
              <a:gd name="connsiteX128" fmla="*/ 3924300 w 5953125"/>
              <a:gd name="connsiteY128" fmla="*/ 523875 h 1086191"/>
              <a:gd name="connsiteX129" fmla="*/ 4124325 w 5953125"/>
              <a:gd name="connsiteY129" fmla="*/ 533400 h 1086191"/>
              <a:gd name="connsiteX130" fmla="*/ 4143375 w 5953125"/>
              <a:gd name="connsiteY130" fmla="*/ 495300 h 1086191"/>
              <a:gd name="connsiteX131" fmla="*/ 4171950 w 5953125"/>
              <a:gd name="connsiteY131" fmla="*/ 238125 h 1086191"/>
              <a:gd name="connsiteX132" fmla="*/ 4210050 w 5953125"/>
              <a:gd name="connsiteY132" fmla="*/ 209550 h 1086191"/>
              <a:gd name="connsiteX133" fmla="*/ 4267200 w 5953125"/>
              <a:gd name="connsiteY133" fmla="*/ 171450 h 1086191"/>
              <a:gd name="connsiteX134" fmla="*/ 4333875 w 5953125"/>
              <a:gd name="connsiteY134" fmla="*/ 180975 h 1086191"/>
              <a:gd name="connsiteX135" fmla="*/ 4371975 w 5953125"/>
              <a:gd name="connsiteY135" fmla="*/ 238125 h 1086191"/>
              <a:gd name="connsiteX136" fmla="*/ 4457700 w 5953125"/>
              <a:gd name="connsiteY136" fmla="*/ 381000 h 1086191"/>
              <a:gd name="connsiteX137" fmla="*/ 4467225 w 5953125"/>
              <a:gd name="connsiteY137" fmla="*/ 561975 h 1086191"/>
              <a:gd name="connsiteX138" fmla="*/ 4543425 w 5953125"/>
              <a:gd name="connsiteY138" fmla="*/ 647700 h 1086191"/>
              <a:gd name="connsiteX139" fmla="*/ 4581525 w 5953125"/>
              <a:gd name="connsiteY139" fmla="*/ 666750 h 1086191"/>
              <a:gd name="connsiteX140" fmla="*/ 4610100 w 5953125"/>
              <a:gd name="connsiteY140" fmla="*/ 685800 h 1086191"/>
              <a:gd name="connsiteX141" fmla="*/ 4648200 w 5953125"/>
              <a:gd name="connsiteY141" fmla="*/ 676275 h 1086191"/>
              <a:gd name="connsiteX142" fmla="*/ 4705350 w 5953125"/>
              <a:gd name="connsiteY142" fmla="*/ 657225 h 1086191"/>
              <a:gd name="connsiteX143" fmla="*/ 4705350 w 5953125"/>
              <a:gd name="connsiteY143" fmla="*/ 466725 h 1086191"/>
              <a:gd name="connsiteX144" fmla="*/ 4724400 w 5953125"/>
              <a:gd name="connsiteY144" fmla="*/ 495300 h 1086191"/>
              <a:gd name="connsiteX145" fmla="*/ 4733925 w 5953125"/>
              <a:gd name="connsiteY145" fmla="*/ 523875 h 1086191"/>
              <a:gd name="connsiteX146" fmla="*/ 4743450 w 5953125"/>
              <a:gd name="connsiteY146" fmla="*/ 561975 h 1086191"/>
              <a:gd name="connsiteX147" fmla="*/ 4772025 w 5953125"/>
              <a:gd name="connsiteY147" fmla="*/ 581025 h 1086191"/>
              <a:gd name="connsiteX148" fmla="*/ 4810125 w 5953125"/>
              <a:gd name="connsiteY148" fmla="*/ 619125 h 1086191"/>
              <a:gd name="connsiteX149" fmla="*/ 4886325 w 5953125"/>
              <a:gd name="connsiteY149" fmla="*/ 676275 h 1086191"/>
              <a:gd name="connsiteX150" fmla="*/ 4886325 w 5953125"/>
              <a:gd name="connsiteY150" fmla="*/ 619125 h 1086191"/>
              <a:gd name="connsiteX151" fmla="*/ 4876800 w 5953125"/>
              <a:gd name="connsiteY151" fmla="*/ 581025 h 1086191"/>
              <a:gd name="connsiteX152" fmla="*/ 4933950 w 5953125"/>
              <a:gd name="connsiteY152" fmla="*/ 638175 h 1086191"/>
              <a:gd name="connsiteX153" fmla="*/ 5048250 w 5953125"/>
              <a:gd name="connsiteY153" fmla="*/ 704850 h 1086191"/>
              <a:gd name="connsiteX154" fmla="*/ 5076825 w 5953125"/>
              <a:gd name="connsiteY154" fmla="*/ 723900 h 1086191"/>
              <a:gd name="connsiteX155" fmla="*/ 5105400 w 5953125"/>
              <a:gd name="connsiteY155" fmla="*/ 733425 h 1086191"/>
              <a:gd name="connsiteX156" fmla="*/ 5124450 w 5953125"/>
              <a:gd name="connsiteY156" fmla="*/ 704850 h 1086191"/>
              <a:gd name="connsiteX157" fmla="*/ 5210175 w 5953125"/>
              <a:gd name="connsiteY157" fmla="*/ 647700 h 1086191"/>
              <a:gd name="connsiteX158" fmla="*/ 5257800 w 5953125"/>
              <a:gd name="connsiteY158" fmla="*/ 657225 h 1086191"/>
              <a:gd name="connsiteX159" fmla="*/ 5305425 w 5953125"/>
              <a:gd name="connsiteY159" fmla="*/ 714375 h 1086191"/>
              <a:gd name="connsiteX160" fmla="*/ 5372100 w 5953125"/>
              <a:gd name="connsiteY160" fmla="*/ 733425 h 1086191"/>
              <a:gd name="connsiteX161" fmla="*/ 5467350 w 5953125"/>
              <a:gd name="connsiteY161" fmla="*/ 781050 h 1086191"/>
              <a:gd name="connsiteX162" fmla="*/ 5600700 w 5953125"/>
              <a:gd name="connsiteY162" fmla="*/ 828675 h 1086191"/>
              <a:gd name="connsiteX163" fmla="*/ 5648325 w 5953125"/>
              <a:gd name="connsiteY163" fmla="*/ 847725 h 1086191"/>
              <a:gd name="connsiteX164" fmla="*/ 5734050 w 5953125"/>
              <a:gd name="connsiteY164" fmla="*/ 638175 h 1086191"/>
              <a:gd name="connsiteX165" fmla="*/ 5857875 w 5953125"/>
              <a:gd name="connsiteY165" fmla="*/ 647700 h 1086191"/>
              <a:gd name="connsiteX166" fmla="*/ 5953125 w 5953125"/>
              <a:gd name="connsiteY166" fmla="*/ 647700 h 1086191"/>
              <a:gd name="connsiteX0" fmla="*/ 0 w 5953125"/>
              <a:gd name="connsiteY0" fmla="*/ 1066800 h 1066800"/>
              <a:gd name="connsiteX1" fmla="*/ 38100 w 5953125"/>
              <a:gd name="connsiteY1" fmla="*/ 1019175 h 1066800"/>
              <a:gd name="connsiteX2" fmla="*/ 66675 w 5953125"/>
              <a:gd name="connsiteY2" fmla="*/ 1000125 h 1066800"/>
              <a:gd name="connsiteX3" fmla="*/ 76200 w 5953125"/>
              <a:gd name="connsiteY3" fmla="*/ 971550 h 1066800"/>
              <a:gd name="connsiteX4" fmla="*/ 114300 w 5953125"/>
              <a:gd name="connsiteY4" fmla="*/ 942975 h 1066800"/>
              <a:gd name="connsiteX5" fmla="*/ 142875 w 5953125"/>
              <a:gd name="connsiteY5" fmla="*/ 914400 h 1066800"/>
              <a:gd name="connsiteX6" fmla="*/ 152400 w 5953125"/>
              <a:gd name="connsiteY6" fmla="*/ 885825 h 1066800"/>
              <a:gd name="connsiteX7" fmla="*/ 180975 w 5953125"/>
              <a:gd name="connsiteY7" fmla="*/ 876300 h 1066800"/>
              <a:gd name="connsiteX8" fmla="*/ 190500 w 5953125"/>
              <a:gd name="connsiteY8" fmla="*/ 838200 h 1066800"/>
              <a:gd name="connsiteX9" fmla="*/ 238125 w 5953125"/>
              <a:gd name="connsiteY9" fmla="*/ 923925 h 1066800"/>
              <a:gd name="connsiteX10" fmla="*/ 247650 w 5953125"/>
              <a:gd name="connsiteY10" fmla="*/ 971550 h 1066800"/>
              <a:gd name="connsiteX11" fmla="*/ 295275 w 5953125"/>
              <a:gd name="connsiteY11" fmla="*/ 981075 h 1066800"/>
              <a:gd name="connsiteX12" fmla="*/ 381000 w 5953125"/>
              <a:gd name="connsiteY12" fmla="*/ 942975 h 1066800"/>
              <a:gd name="connsiteX13" fmla="*/ 428625 w 5953125"/>
              <a:gd name="connsiteY13" fmla="*/ 771525 h 1066800"/>
              <a:gd name="connsiteX14" fmla="*/ 447675 w 5953125"/>
              <a:gd name="connsiteY14" fmla="*/ 619125 h 1066800"/>
              <a:gd name="connsiteX15" fmla="*/ 466725 w 5953125"/>
              <a:gd name="connsiteY15" fmla="*/ 561975 h 1066800"/>
              <a:gd name="connsiteX16" fmla="*/ 476250 w 5953125"/>
              <a:gd name="connsiteY16" fmla="*/ 485775 h 1066800"/>
              <a:gd name="connsiteX17" fmla="*/ 495300 w 5953125"/>
              <a:gd name="connsiteY17" fmla="*/ 457200 h 1066800"/>
              <a:gd name="connsiteX18" fmla="*/ 533400 w 5953125"/>
              <a:gd name="connsiteY18" fmla="*/ 485775 h 1066800"/>
              <a:gd name="connsiteX19" fmla="*/ 552450 w 5953125"/>
              <a:gd name="connsiteY19" fmla="*/ 542925 h 1066800"/>
              <a:gd name="connsiteX20" fmla="*/ 571500 w 5953125"/>
              <a:gd name="connsiteY20" fmla="*/ 628650 h 1066800"/>
              <a:gd name="connsiteX21" fmla="*/ 600075 w 5953125"/>
              <a:gd name="connsiteY21" fmla="*/ 809625 h 1066800"/>
              <a:gd name="connsiteX22" fmla="*/ 628650 w 5953125"/>
              <a:gd name="connsiteY22" fmla="*/ 838200 h 1066800"/>
              <a:gd name="connsiteX23" fmla="*/ 657225 w 5953125"/>
              <a:gd name="connsiteY23" fmla="*/ 847725 h 1066800"/>
              <a:gd name="connsiteX24" fmla="*/ 685800 w 5953125"/>
              <a:gd name="connsiteY24" fmla="*/ 809625 h 1066800"/>
              <a:gd name="connsiteX25" fmla="*/ 695325 w 5953125"/>
              <a:gd name="connsiteY25" fmla="*/ 781050 h 1066800"/>
              <a:gd name="connsiteX26" fmla="*/ 714375 w 5953125"/>
              <a:gd name="connsiteY26" fmla="*/ 685800 h 1066800"/>
              <a:gd name="connsiteX27" fmla="*/ 752475 w 5953125"/>
              <a:gd name="connsiteY27" fmla="*/ 704850 h 1066800"/>
              <a:gd name="connsiteX28" fmla="*/ 781050 w 5953125"/>
              <a:gd name="connsiteY28" fmla="*/ 762000 h 1066800"/>
              <a:gd name="connsiteX29" fmla="*/ 809625 w 5953125"/>
              <a:gd name="connsiteY29" fmla="*/ 781050 h 1066800"/>
              <a:gd name="connsiteX30" fmla="*/ 838200 w 5953125"/>
              <a:gd name="connsiteY30" fmla="*/ 762000 h 1066800"/>
              <a:gd name="connsiteX31" fmla="*/ 904875 w 5953125"/>
              <a:gd name="connsiteY31" fmla="*/ 828675 h 1066800"/>
              <a:gd name="connsiteX32" fmla="*/ 933450 w 5953125"/>
              <a:gd name="connsiteY32" fmla="*/ 838200 h 1066800"/>
              <a:gd name="connsiteX33" fmla="*/ 962025 w 5953125"/>
              <a:gd name="connsiteY33" fmla="*/ 828675 h 1066800"/>
              <a:gd name="connsiteX34" fmla="*/ 971550 w 5953125"/>
              <a:gd name="connsiteY34" fmla="*/ 790575 h 1066800"/>
              <a:gd name="connsiteX35" fmla="*/ 981075 w 5953125"/>
              <a:gd name="connsiteY35" fmla="*/ 714375 h 1066800"/>
              <a:gd name="connsiteX36" fmla="*/ 990600 w 5953125"/>
              <a:gd name="connsiteY36" fmla="*/ 323850 h 1066800"/>
              <a:gd name="connsiteX37" fmla="*/ 1019175 w 5953125"/>
              <a:gd name="connsiteY37" fmla="*/ 304800 h 1066800"/>
              <a:gd name="connsiteX38" fmla="*/ 1095375 w 5953125"/>
              <a:gd name="connsiteY38" fmla="*/ 314325 h 1066800"/>
              <a:gd name="connsiteX39" fmla="*/ 1104900 w 5953125"/>
              <a:gd name="connsiteY39" fmla="*/ 342900 h 1066800"/>
              <a:gd name="connsiteX40" fmla="*/ 1123950 w 5953125"/>
              <a:gd name="connsiteY40" fmla="*/ 371475 h 1066800"/>
              <a:gd name="connsiteX41" fmla="*/ 1114425 w 5953125"/>
              <a:gd name="connsiteY41" fmla="*/ 447675 h 1066800"/>
              <a:gd name="connsiteX42" fmla="*/ 1104900 w 5953125"/>
              <a:gd name="connsiteY42" fmla="*/ 514350 h 1066800"/>
              <a:gd name="connsiteX43" fmla="*/ 1085850 w 5953125"/>
              <a:gd name="connsiteY43" fmla="*/ 581025 h 1066800"/>
              <a:gd name="connsiteX44" fmla="*/ 1076325 w 5953125"/>
              <a:gd name="connsiteY44" fmla="*/ 619125 h 1066800"/>
              <a:gd name="connsiteX45" fmla="*/ 1066800 w 5953125"/>
              <a:gd name="connsiteY45" fmla="*/ 781050 h 1066800"/>
              <a:gd name="connsiteX46" fmla="*/ 1057275 w 5953125"/>
              <a:gd name="connsiteY46" fmla="*/ 857250 h 1066800"/>
              <a:gd name="connsiteX47" fmla="*/ 1133475 w 5953125"/>
              <a:gd name="connsiteY47" fmla="*/ 1000125 h 1066800"/>
              <a:gd name="connsiteX48" fmla="*/ 1209675 w 5953125"/>
              <a:gd name="connsiteY48" fmla="*/ 990600 h 1066800"/>
              <a:gd name="connsiteX49" fmla="*/ 1285875 w 5953125"/>
              <a:gd name="connsiteY49" fmla="*/ 971550 h 1066800"/>
              <a:gd name="connsiteX50" fmla="*/ 1343025 w 5953125"/>
              <a:gd name="connsiteY50" fmla="*/ 942975 h 1066800"/>
              <a:gd name="connsiteX51" fmla="*/ 1323975 w 5953125"/>
              <a:gd name="connsiteY51" fmla="*/ 800100 h 1066800"/>
              <a:gd name="connsiteX52" fmla="*/ 1295400 w 5953125"/>
              <a:gd name="connsiteY52" fmla="*/ 752475 h 1066800"/>
              <a:gd name="connsiteX53" fmla="*/ 1285875 w 5953125"/>
              <a:gd name="connsiteY53" fmla="*/ 723900 h 1066800"/>
              <a:gd name="connsiteX54" fmla="*/ 1295400 w 5953125"/>
              <a:gd name="connsiteY54" fmla="*/ 685800 h 1066800"/>
              <a:gd name="connsiteX55" fmla="*/ 1343025 w 5953125"/>
              <a:gd name="connsiteY55" fmla="*/ 742950 h 1066800"/>
              <a:gd name="connsiteX56" fmla="*/ 1362075 w 5953125"/>
              <a:gd name="connsiteY56" fmla="*/ 838200 h 1066800"/>
              <a:gd name="connsiteX57" fmla="*/ 1381125 w 5953125"/>
              <a:gd name="connsiteY57" fmla="*/ 866775 h 1066800"/>
              <a:gd name="connsiteX58" fmla="*/ 1419225 w 5953125"/>
              <a:gd name="connsiteY58" fmla="*/ 876300 h 1066800"/>
              <a:gd name="connsiteX59" fmla="*/ 1438275 w 5953125"/>
              <a:gd name="connsiteY59" fmla="*/ 838200 h 1066800"/>
              <a:gd name="connsiteX60" fmla="*/ 1457325 w 5953125"/>
              <a:gd name="connsiteY60" fmla="*/ 847725 h 1066800"/>
              <a:gd name="connsiteX61" fmla="*/ 1476375 w 5953125"/>
              <a:gd name="connsiteY61" fmla="*/ 733425 h 1066800"/>
              <a:gd name="connsiteX62" fmla="*/ 1485900 w 5953125"/>
              <a:gd name="connsiteY62" fmla="*/ 704850 h 1066800"/>
              <a:gd name="connsiteX63" fmla="*/ 1514475 w 5953125"/>
              <a:gd name="connsiteY63" fmla="*/ 695325 h 1066800"/>
              <a:gd name="connsiteX64" fmla="*/ 1571625 w 5953125"/>
              <a:gd name="connsiteY64" fmla="*/ 704850 h 1066800"/>
              <a:gd name="connsiteX65" fmla="*/ 1619250 w 5953125"/>
              <a:gd name="connsiteY65" fmla="*/ 714375 h 1066800"/>
              <a:gd name="connsiteX66" fmla="*/ 1657350 w 5953125"/>
              <a:gd name="connsiteY66" fmla="*/ 704850 h 1066800"/>
              <a:gd name="connsiteX67" fmla="*/ 1685925 w 5953125"/>
              <a:gd name="connsiteY67" fmla="*/ 609600 h 1066800"/>
              <a:gd name="connsiteX68" fmla="*/ 1714500 w 5953125"/>
              <a:gd name="connsiteY68" fmla="*/ 552450 h 1066800"/>
              <a:gd name="connsiteX69" fmla="*/ 1733550 w 5953125"/>
              <a:gd name="connsiteY69" fmla="*/ 466725 h 1066800"/>
              <a:gd name="connsiteX70" fmla="*/ 1752600 w 5953125"/>
              <a:gd name="connsiteY70" fmla="*/ 419100 h 1066800"/>
              <a:gd name="connsiteX71" fmla="*/ 1762125 w 5953125"/>
              <a:gd name="connsiteY71" fmla="*/ 390525 h 1066800"/>
              <a:gd name="connsiteX72" fmla="*/ 1819275 w 5953125"/>
              <a:gd name="connsiteY72" fmla="*/ 447675 h 1066800"/>
              <a:gd name="connsiteX73" fmla="*/ 1838325 w 5953125"/>
              <a:gd name="connsiteY73" fmla="*/ 523875 h 1066800"/>
              <a:gd name="connsiteX74" fmla="*/ 1866900 w 5953125"/>
              <a:gd name="connsiteY74" fmla="*/ 552450 h 1066800"/>
              <a:gd name="connsiteX75" fmla="*/ 1885950 w 5953125"/>
              <a:gd name="connsiteY75" fmla="*/ 666750 h 1066800"/>
              <a:gd name="connsiteX76" fmla="*/ 1895475 w 5953125"/>
              <a:gd name="connsiteY76" fmla="*/ 695325 h 1066800"/>
              <a:gd name="connsiteX77" fmla="*/ 1914525 w 5953125"/>
              <a:gd name="connsiteY77" fmla="*/ 800100 h 1066800"/>
              <a:gd name="connsiteX78" fmla="*/ 1924050 w 5953125"/>
              <a:gd name="connsiteY78" fmla="*/ 838200 h 1066800"/>
              <a:gd name="connsiteX79" fmla="*/ 1952625 w 5953125"/>
              <a:gd name="connsiteY79" fmla="*/ 857250 h 1066800"/>
              <a:gd name="connsiteX80" fmla="*/ 2028825 w 5953125"/>
              <a:gd name="connsiteY80" fmla="*/ 819150 h 1066800"/>
              <a:gd name="connsiteX81" fmla="*/ 2038350 w 5953125"/>
              <a:gd name="connsiteY81" fmla="*/ 771525 h 1066800"/>
              <a:gd name="connsiteX82" fmla="*/ 2066925 w 5953125"/>
              <a:gd name="connsiteY82" fmla="*/ 695325 h 1066800"/>
              <a:gd name="connsiteX83" fmla="*/ 2095500 w 5953125"/>
              <a:gd name="connsiteY83" fmla="*/ 600075 h 1066800"/>
              <a:gd name="connsiteX84" fmla="*/ 2124075 w 5953125"/>
              <a:gd name="connsiteY84" fmla="*/ 609600 h 1066800"/>
              <a:gd name="connsiteX85" fmla="*/ 2133600 w 5953125"/>
              <a:gd name="connsiteY85" fmla="*/ 638175 h 1066800"/>
              <a:gd name="connsiteX86" fmla="*/ 2152650 w 5953125"/>
              <a:gd name="connsiteY86" fmla="*/ 704850 h 1066800"/>
              <a:gd name="connsiteX87" fmla="*/ 2181225 w 5953125"/>
              <a:gd name="connsiteY87" fmla="*/ 742950 h 1066800"/>
              <a:gd name="connsiteX88" fmla="*/ 2200275 w 5953125"/>
              <a:gd name="connsiteY88" fmla="*/ 838200 h 1066800"/>
              <a:gd name="connsiteX89" fmla="*/ 2209800 w 5953125"/>
              <a:gd name="connsiteY89" fmla="*/ 866775 h 1066800"/>
              <a:gd name="connsiteX90" fmla="*/ 2238375 w 5953125"/>
              <a:gd name="connsiteY90" fmla="*/ 809625 h 1066800"/>
              <a:gd name="connsiteX91" fmla="*/ 2247900 w 5953125"/>
              <a:gd name="connsiteY91" fmla="*/ 771525 h 1066800"/>
              <a:gd name="connsiteX92" fmla="*/ 2266950 w 5953125"/>
              <a:gd name="connsiteY92" fmla="*/ 666750 h 1066800"/>
              <a:gd name="connsiteX93" fmla="*/ 2209800 w 5953125"/>
              <a:gd name="connsiteY93" fmla="*/ 228600 h 1066800"/>
              <a:gd name="connsiteX94" fmla="*/ 2228850 w 5953125"/>
              <a:gd name="connsiteY94" fmla="*/ 0 h 1066800"/>
              <a:gd name="connsiteX95" fmla="*/ 2257425 w 5953125"/>
              <a:gd name="connsiteY95" fmla="*/ 9525 h 1066800"/>
              <a:gd name="connsiteX96" fmla="*/ 2266950 w 5953125"/>
              <a:gd name="connsiteY96" fmla="*/ 38100 h 1066800"/>
              <a:gd name="connsiteX97" fmla="*/ 2286000 w 5953125"/>
              <a:gd name="connsiteY97" fmla="*/ 76200 h 1066800"/>
              <a:gd name="connsiteX98" fmla="*/ 2314575 w 5953125"/>
              <a:gd name="connsiteY98" fmla="*/ 142875 h 1066800"/>
              <a:gd name="connsiteX99" fmla="*/ 2381250 w 5953125"/>
              <a:gd name="connsiteY99" fmla="*/ 238125 h 1066800"/>
              <a:gd name="connsiteX100" fmla="*/ 2409825 w 5953125"/>
              <a:gd name="connsiteY100" fmla="*/ 323850 h 1066800"/>
              <a:gd name="connsiteX101" fmla="*/ 2419350 w 5953125"/>
              <a:gd name="connsiteY101" fmla="*/ 476250 h 1066800"/>
              <a:gd name="connsiteX102" fmla="*/ 2419350 w 5953125"/>
              <a:gd name="connsiteY102" fmla="*/ 742950 h 1066800"/>
              <a:gd name="connsiteX103" fmla="*/ 2457450 w 5953125"/>
              <a:gd name="connsiteY103" fmla="*/ 733425 h 1066800"/>
              <a:gd name="connsiteX104" fmla="*/ 2486025 w 5953125"/>
              <a:gd name="connsiteY104" fmla="*/ 714375 h 1066800"/>
              <a:gd name="connsiteX105" fmla="*/ 2524125 w 5953125"/>
              <a:gd name="connsiteY105" fmla="*/ 695325 h 1066800"/>
              <a:gd name="connsiteX106" fmla="*/ 2667000 w 5953125"/>
              <a:gd name="connsiteY106" fmla="*/ 714375 h 1066800"/>
              <a:gd name="connsiteX107" fmla="*/ 2695575 w 5953125"/>
              <a:gd name="connsiteY107" fmla="*/ 676275 h 1066800"/>
              <a:gd name="connsiteX108" fmla="*/ 2705100 w 5953125"/>
              <a:gd name="connsiteY108" fmla="*/ 504825 h 1066800"/>
              <a:gd name="connsiteX109" fmla="*/ 2733675 w 5953125"/>
              <a:gd name="connsiteY109" fmla="*/ 495300 h 1066800"/>
              <a:gd name="connsiteX110" fmla="*/ 2771775 w 5953125"/>
              <a:gd name="connsiteY110" fmla="*/ 485775 h 1066800"/>
              <a:gd name="connsiteX111" fmla="*/ 2809875 w 5953125"/>
              <a:gd name="connsiteY111" fmla="*/ 495300 h 1066800"/>
              <a:gd name="connsiteX112" fmla="*/ 2876550 w 5953125"/>
              <a:gd name="connsiteY112" fmla="*/ 457200 h 1066800"/>
              <a:gd name="connsiteX113" fmla="*/ 2962275 w 5953125"/>
              <a:gd name="connsiteY113" fmla="*/ 476250 h 1066800"/>
              <a:gd name="connsiteX114" fmla="*/ 2990850 w 5953125"/>
              <a:gd name="connsiteY114" fmla="*/ 504825 h 1066800"/>
              <a:gd name="connsiteX115" fmla="*/ 3076575 w 5953125"/>
              <a:gd name="connsiteY115" fmla="*/ 523875 h 1066800"/>
              <a:gd name="connsiteX116" fmla="*/ 3152775 w 5953125"/>
              <a:gd name="connsiteY116" fmla="*/ 561975 h 1066800"/>
              <a:gd name="connsiteX117" fmla="*/ 3181350 w 5953125"/>
              <a:gd name="connsiteY117" fmla="*/ 571500 h 1066800"/>
              <a:gd name="connsiteX118" fmla="*/ 3209925 w 5953125"/>
              <a:gd name="connsiteY118" fmla="*/ 542925 h 1066800"/>
              <a:gd name="connsiteX119" fmla="*/ 3238500 w 5953125"/>
              <a:gd name="connsiteY119" fmla="*/ 523875 h 1066800"/>
              <a:gd name="connsiteX120" fmla="*/ 3352800 w 5953125"/>
              <a:gd name="connsiteY120" fmla="*/ 552450 h 1066800"/>
              <a:gd name="connsiteX121" fmla="*/ 3409950 w 5953125"/>
              <a:gd name="connsiteY121" fmla="*/ 571500 h 1066800"/>
              <a:gd name="connsiteX122" fmla="*/ 3514725 w 5953125"/>
              <a:gd name="connsiteY122" fmla="*/ 561975 h 1066800"/>
              <a:gd name="connsiteX123" fmla="*/ 3676650 w 5953125"/>
              <a:gd name="connsiteY123" fmla="*/ 590550 h 1066800"/>
              <a:gd name="connsiteX124" fmla="*/ 3762375 w 5953125"/>
              <a:gd name="connsiteY124" fmla="*/ 647700 h 1066800"/>
              <a:gd name="connsiteX125" fmla="*/ 3771900 w 5953125"/>
              <a:gd name="connsiteY125" fmla="*/ 619125 h 1066800"/>
              <a:gd name="connsiteX126" fmla="*/ 3781425 w 5953125"/>
              <a:gd name="connsiteY126" fmla="*/ 533400 h 1066800"/>
              <a:gd name="connsiteX127" fmla="*/ 3819525 w 5953125"/>
              <a:gd name="connsiteY127" fmla="*/ 514350 h 1066800"/>
              <a:gd name="connsiteX128" fmla="*/ 3924300 w 5953125"/>
              <a:gd name="connsiteY128" fmla="*/ 523875 h 1066800"/>
              <a:gd name="connsiteX129" fmla="*/ 4124325 w 5953125"/>
              <a:gd name="connsiteY129" fmla="*/ 533400 h 1066800"/>
              <a:gd name="connsiteX130" fmla="*/ 4143375 w 5953125"/>
              <a:gd name="connsiteY130" fmla="*/ 495300 h 1066800"/>
              <a:gd name="connsiteX131" fmla="*/ 4171950 w 5953125"/>
              <a:gd name="connsiteY131" fmla="*/ 238125 h 1066800"/>
              <a:gd name="connsiteX132" fmla="*/ 4210050 w 5953125"/>
              <a:gd name="connsiteY132" fmla="*/ 209550 h 1066800"/>
              <a:gd name="connsiteX133" fmla="*/ 4267200 w 5953125"/>
              <a:gd name="connsiteY133" fmla="*/ 171450 h 1066800"/>
              <a:gd name="connsiteX134" fmla="*/ 4333875 w 5953125"/>
              <a:gd name="connsiteY134" fmla="*/ 180975 h 1066800"/>
              <a:gd name="connsiteX135" fmla="*/ 4371975 w 5953125"/>
              <a:gd name="connsiteY135" fmla="*/ 238125 h 1066800"/>
              <a:gd name="connsiteX136" fmla="*/ 4457700 w 5953125"/>
              <a:gd name="connsiteY136" fmla="*/ 381000 h 1066800"/>
              <a:gd name="connsiteX137" fmla="*/ 4467225 w 5953125"/>
              <a:gd name="connsiteY137" fmla="*/ 561975 h 1066800"/>
              <a:gd name="connsiteX138" fmla="*/ 4543425 w 5953125"/>
              <a:gd name="connsiteY138" fmla="*/ 647700 h 1066800"/>
              <a:gd name="connsiteX139" fmla="*/ 4581525 w 5953125"/>
              <a:gd name="connsiteY139" fmla="*/ 666750 h 1066800"/>
              <a:gd name="connsiteX140" fmla="*/ 4610100 w 5953125"/>
              <a:gd name="connsiteY140" fmla="*/ 685800 h 1066800"/>
              <a:gd name="connsiteX141" fmla="*/ 4648200 w 5953125"/>
              <a:gd name="connsiteY141" fmla="*/ 676275 h 1066800"/>
              <a:gd name="connsiteX142" fmla="*/ 4705350 w 5953125"/>
              <a:gd name="connsiteY142" fmla="*/ 657225 h 1066800"/>
              <a:gd name="connsiteX143" fmla="*/ 4705350 w 5953125"/>
              <a:gd name="connsiteY143" fmla="*/ 466725 h 1066800"/>
              <a:gd name="connsiteX144" fmla="*/ 4724400 w 5953125"/>
              <a:gd name="connsiteY144" fmla="*/ 495300 h 1066800"/>
              <a:gd name="connsiteX145" fmla="*/ 4733925 w 5953125"/>
              <a:gd name="connsiteY145" fmla="*/ 523875 h 1066800"/>
              <a:gd name="connsiteX146" fmla="*/ 4743450 w 5953125"/>
              <a:gd name="connsiteY146" fmla="*/ 561975 h 1066800"/>
              <a:gd name="connsiteX147" fmla="*/ 4772025 w 5953125"/>
              <a:gd name="connsiteY147" fmla="*/ 581025 h 1066800"/>
              <a:gd name="connsiteX148" fmla="*/ 4810125 w 5953125"/>
              <a:gd name="connsiteY148" fmla="*/ 619125 h 1066800"/>
              <a:gd name="connsiteX149" fmla="*/ 4886325 w 5953125"/>
              <a:gd name="connsiteY149" fmla="*/ 676275 h 1066800"/>
              <a:gd name="connsiteX150" fmla="*/ 4886325 w 5953125"/>
              <a:gd name="connsiteY150" fmla="*/ 619125 h 1066800"/>
              <a:gd name="connsiteX151" fmla="*/ 4876800 w 5953125"/>
              <a:gd name="connsiteY151" fmla="*/ 581025 h 1066800"/>
              <a:gd name="connsiteX152" fmla="*/ 4933950 w 5953125"/>
              <a:gd name="connsiteY152" fmla="*/ 638175 h 1066800"/>
              <a:gd name="connsiteX153" fmla="*/ 5048250 w 5953125"/>
              <a:gd name="connsiteY153" fmla="*/ 704850 h 1066800"/>
              <a:gd name="connsiteX154" fmla="*/ 5076825 w 5953125"/>
              <a:gd name="connsiteY154" fmla="*/ 723900 h 1066800"/>
              <a:gd name="connsiteX155" fmla="*/ 5105400 w 5953125"/>
              <a:gd name="connsiteY155" fmla="*/ 733425 h 1066800"/>
              <a:gd name="connsiteX156" fmla="*/ 5124450 w 5953125"/>
              <a:gd name="connsiteY156" fmla="*/ 704850 h 1066800"/>
              <a:gd name="connsiteX157" fmla="*/ 5210175 w 5953125"/>
              <a:gd name="connsiteY157" fmla="*/ 647700 h 1066800"/>
              <a:gd name="connsiteX158" fmla="*/ 5257800 w 5953125"/>
              <a:gd name="connsiteY158" fmla="*/ 657225 h 1066800"/>
              <a:gd name="connsiteX159" fmla="*/ 5305425 w 5953125"/>
              <a:gd name="connsiteY159" fmla="*/ 714375 h 1066800"/>
              <a:gd name="connsiteX160" fmla="*/ 5372100 w 5953125"/>
              <a:gd name="connsiteY160" fmla="*/ 733425 h 1066800"/>
              <a:gd name="connsiteX161" fmla="*/ 5467350 w 5953125"/>
              <a:gd name="connsiteY161" fmla="*/ 781050 h 1066800"/>
              <a:gd name="connsiteX162" fmla="*/ 5600700 w 5953125"/>
              <a:gd name="connsiteY162" fmla="*/ 828675 h 1066800"/>
              <a:gd name="connsiteX163" fmla="*/ 5648325 w 5953125"/>
              <a:gd name="connsiteY163" fmla="*/ 847725 h 1066800"/>
              <a:gd name="connsiteX164" fmla="*/ 5734050 w 5953125"/>
              <a:gd name="connsiteY164" fmla="*/ 638175 h 1066800"/>
              <a:gd name="connsiteX165" fmla="*/ 5857875 w 5953125"/>
              <a:gd name="connsiteY165" fmla="*/ 647700 h 1066800"/>
              <a:gd name="connsiteX166" fmla="*/ 5953125 w 5953125"/>
              <a:gd name="connsiteY166" fmla="*/ 647700 h 1066800"/>
              <a:gd name="connsiteX0" fmla="*/ 0 w 5953125"/>
              <a:gd name="connsiteY0" fmla="*/ 1066800 h 1066800"/>
              <a:gd name="connsiteX1" fmla="*/ 38100 w 5953125"/>
              <a:gd name="connsiteY1" fmla="*/ 1019175 h 1066800"/>
              <a:gd name="connsiteX2" fmla="*/ 66675 w 5953125"/>
              <a:gd name="connsiteY2" fmla="*/ 1000125 h 1066800"/>
              <a:gd name="connsiteX3" fmla="*/ 76200 w 5953125"/>
              <a:gd name="connsiteY3" fmla="*/ 971550 h 1066800"/>
              <a:gd name="connsiteX4" fmla="*/ 114300 w 5953125"/>
              <a:gd name="connsiteY4" fmla="*/ 942975 h 1066800"/>
              <a:gd name="connsiteX5" fmla="*/ 142875 w 5953125"/>
              <a:gd name="connsiteY5" fmla="*/ 914400 h 1066800"/>
              <a:gd name="connsiteX6" fmla="*/ 152400 w 5953125"/>
              <a:gd name="connsiteY6" fmla="*/ 885825 h 1066800"/>
              <a:gd name="connsiteX7" fmla="*/ 180975 w 5953125"/>
              <a:gd name="connsiteY7" fmla="*/ 876300 h 1066800"/>
              <a:gd name="connsiteX8" fmla="*/ 190500 w 5953125"/>
              <a:gd name="connsiteY8" fmla="*/ 838200 h 1066800"/>
              <a:gd name="connsiteX9" fmla="*/ 238125 w 5953125"/>
              <a:gd name="connsiteY9" fmla="*/ 923925 h 1066800"/>
              <a:gd name="connsiteX10" fmla="*/ 247650 w 5953125"/>
              <a:gd name="connsiteY10" fmla="*/ 971550 h 1066800"/>
              <a:gd name="connsiteX11" fmla="*/ 295275 w 5953125"/>
              <a:gd name="connsiteY11" fmla="*/ 981075 h 1066800"/>
              <a:gd name="connsiteX12" fmla="*/ 381000 w 5953125"/>
              <a:gd name="connsiteY12" fmla="*/ 942975 h 1066800"/>
              <a:gd name="connsiteX13" fmla="*/ 428625 w 5953125"/>
              <a:gd name="connsiteY13" fmla="*/ 771525 h 1066800"/>
              <a:gd name="connsiteX14" fmla="*/ 447675 w 5953125"/>
              <a:gd name="connsiteY14" fmla="*/ 619125 h 1066800"/>
              <a:gd name="connsiteX15" fmla="*/ 466725 w 5953125"/>
              <a:gd name="connsiteY15" fmla="*/ 561975 h 1066800"/>
              <a:gd name="connsiteX16" fmla="*/ 476250 w 5953125"/>
              <a:gd name="connsiteY16" fmla="*/ 485775 h 1066800"/>
              <a:gd name="connsiteX17" fmla="*/ 495300 w 5953125"/>
              <a:gd name="connsiteY17" fmla="*/ 457200 h 1066800"/>
              <a:gd name="connsiteX18" fmla="*/ 533400 w 5953125"/>
              <a:gd name="connsiteY18" fmla="*/ 485775 h 1066800"/>
              <a:gd name="connsiteX19" fmla="*/ 552450 w 5953125"/>
              <a:gd name="connsiteY19" fmla="*/ 542925 h 1066800"/>
              <a:gd name="connsiteX20" fmla="*/ 571500 w 5953125"/>
              <a:gd name="connsiteY20" fmla="*/ 628650 h 1066800"/>
              <a:gd name="connsiteX21" fmla="*/ 600075 w 5953125"/>
              <a:gd name="connsiteY21" fmla="*/ 809625 h 1066800"/>
              <a:gd name="connsiteX22" fmla="*/ 628650 w 5953125"/>
              <a:gd name="connsiteY22" fmla="*/ 838200 h 1066800"/>
              <a:gd name="connsiteX23" fmla="*/ 657225 w 5953125"/>
              <a:gd name="connsiteY23" fmla="*/ 847725 h 1066800"/>
              <a:gd name="connsiteX24" fmla="*/ 685800 w 5953125"/>
              <a:gd name="connsiteY24" fmla="*/ 809625 h 1066800"/>
              <a:gd name="connsiteX25" fmla="*/ 695325 w 5953125"/>
              <a:gd name="connsiteY25" fmla="*/ 781050 h 1066800"/>
              <a:gd name="connsiteX26" fmla="*/ 714375 w 5953125"/>
              <a:gd name="connsiteY26" fmla="*/ 685800 h 1066800"/>
              <a:gd name="connsiteX27" fmla="*/ 752475 w 5953125"/>
              <a:gd name="connsiteY27" fmla="*/ 704850 h 1066800"/>
              <a:gd name="connsiteX28" fmla="*/ 781050 w 5953125"/>
              <a:gd name="connsiteY28" fmla="*/ 762000 h 1066800"/>
              <a:gd name="connsiteX29" fmla="*/ 809625 w 5953125"/>
              <a:gd name="connsiteY29" fmla="*/ 781050 h 1066800"/>
              <a:gd name="connsiteX30" fmla="*/ 838200 w 5953125"/>
              <a:gd name="connsiteY30" fmla="*/ 762000 h 1066800"/>
              <a:gd name="connsiteX31" fmla="*/ 904875 w 5953125"/>
              <a:gd name="connsiteY31" fmla="*/ 828675 h 1066800"/>
              <a:gd name="connsiteX32" fmla="*/ 933450 w 5953125"/>
              <a:gd name="connsiteY32" fmla="*/ 838200 h 1066800"/>
              <a:gd name="connsiteX33" fmla="*/ 962025 w 5953125"/>
              <a:gd name="connsiteY33" fmla="*/ 828675 h 1066800"/>
              <a:gd name="connsiteX34" fmla="*/ 971550 w 5953125"/>
              <a:gd name="connsiteY34" fmla="*/ 790575 h 1066800"/>
              <a:gd name="connsiteX35" fmla="*/ 981075 w 5953125"/>
              <a:gd name="connsiteY35" fmla="*/ 714375 h 1066800"/>
              <a:gd name="connsiteX36" fmla="*/ 990600 w 5953125"/>
              <a:gd name="connsiteY36" fmla="*/ 323850 h 1066800"/>
              <a:gd name="connsiteX37" fmla="*/ 1019175 w 5953125"/>
              <a:gd name="connsiteY37" fmla="*/ 304800 h 1066800"/>
              <a:gd name="connsiteX38" fmla="*/ 1095375 w 5953125"/>
              <a:gd name="connsiteY38" fmla="*/ 314325 h 1066800"/>
              <a:gd name="connsiteX39" fmla="*/ 1104900 w 5953125"/>
              <a:gd name="connsiteY39" fmla="*/ 342900 h 1066800"/>
              <a:gd name="connsiteX40" fmla="*/ 1123950 w 5953125"/>
              <a:gd name="connsiteY40" fmla="*/ 371475 h 1066800"/>
              <a:gd name="connsiteX41" fmla="*/ 1114425 w 5953125"/>
              <a:gd name="connsiteY41" fmla="*/ 447675 h 1066800"/>
              <a:gd name="connsiteX42" fmla="*/ 1104900 w 5953125"/>
              <a:gd name="connsiteY42" fmla="*/ 514350 h 1066800"/>
              <a:gd name="connsiteX43" fmla="*/ 1085850 w 5953125"/>
              <a:gd name="connsiteY43" fmla="*/ 581025 h 1066800"/>
              <a:gd name="connsiteX44" fmla="*/ 1076325 w 5953125"/>
              <a:gd name="connsiteY44" fmla="*/ 619125 h 1066800"/>
              <a:gd name="connsiteX45" fmla="*/ 1066800 w 5953125"/>
              <a:gd name="connsiteY45" fmla="*/ 781050 h 1066800"/>
              <a:gd name="connsiteX46" fmla="*/ 1057275 w 5953125"/>
              <a:gd name="connsiteY46" fmla="*/ 857250 h 1066800"/>
              <a:gd name="connsiteX47" fmla="*/ 1123950 w 5953125"/>
              <a:gd name="connsiteY47" fmla="*/ 962025 h 1066800"/>
              <a:gd name="connsiteX48" fmla="*/ 1209675 w 5953125"/>
              <a:gd name="connsiteY48" fmla="*/ 990600 h 1066800"/>
              <a:gd name="connsiteX49" fmla="*/ 1285875 w 5953125"/>
              <a:gd name="connsiteY49" fmla="*/ 971550 h 1066800"/>
              <a:gd name="connsiteX50" fmla="*/ 1343025 w 5953125"/>
              <a:gd name="connsiteY50" fmla="*/ 942975 h 1066800"/>
              <a:gd name="connsiteX51" fmla="*/ 1323975 w 5953125"/>
              <a:gd name="connsiteY51" fmla="*/ 800100 h 1066800"/>
              <a:gd name="connsiteX52" fmla="*/ 1295400 w 5953125"/>
              <a:gd name="connsiteY52" fmla="*/ 752475 h 1066800"/>
              <a:gd name="connsiteX53" fmla="*/ 1285875 w 5953125"/>
              <a:gd name="connsiteY53" fmla="*/ 723900 h 1066800"/>
              <a:gd name="connsiteX54" fmla="*/ 1295400 w 5953125"/>
              <a:gd name="connsiteY54" fmla="*/ 685800 h 1066800"/>
              <a:gd name="connsiteX55" fmla="*/ 1343025 w 5953125"/>
              <a:gd name="connsiteY55" fmla="*/ 742950 h 1066800"/>
              <a:gd name="connsiteX56" fmla="*/ 1362075 w 5953125"/>
              <a:gd name="connsiteY56" fmla="*/ 838200 h 1066800"/>
              <a:gd name="connsiteX57" fmla="*/ 1381125 w 5953125"/>
              <a:gd name="connsiteY57" fmla="*/ 866775 h 1066800"/>
              <a:gd name="connsiteX58" fmla="*/ 1419225 w 5953125"/>
              <a:gd name="connsiteY58" fmla="*/ 876300 h 1066800"/>
              <a:gd name="connsiteX59" fmla="*/ 1438275 w 5953125"/>
              <a:gd name="connsiteY59" fmla="*/ 838200 h 1066800"/>
              <a:gd name="connsiteX60" fmla="*/ 1457325 w 5953125"/>
              <a:gd name="connsiteY60" fmla="*/ 847725 h 1066800"/>
              <a:gd name="connsiteX61" fmla="*/ 1476375 w 5953125"/>
              <a:gd name="connsiteY61" fmla="*/ 733425 h 1066800"/>
              <a:gd name="connsiteX62" fmla="*/ 1485900 w 5953125"/>
              <a:gd name="connsiteY62" fmla="*/ 704850 h 1066800"/>
              <a:gd name="connsiteX63" fmla="*/ 1514475 w 5953125"/>
              <a:gd name="connsiteY63" fmla="*/ 695325 h 1066800"/>
              <a:gd name="connsiteX64" fmla="*/ 1571625 w 5953125"/>
              <a:gd name="connsiteY64" fmla="*/ 704850 h 1066800"/>
              <a:gd name="connsiteX65" fmla="*/ 1619250 w 5953125"/>
              <a:gd name="connsiteY65" fmla="*/ 714375 h 1066800"/>
              <a:gd name="connsiteX66" fmla="*/ 1657350 w 5953125"/>
              <a:gd name="connsiteY66" fmla="*/ 704850 h 1066800"/>
              <a:gd name="connsiteX67" fmla="*/ 1685925 w 5953125"/>
              <a:gd name="connsiteY67" fmla="*/ 609600 h 1066800"/>
              <a:gd name="connsiteX68" fmla="*/ 1714500 w 5953125"/>
              <a:gd name="connsiteY68" fmla="*/ 552450 h 1066800"/>
              <a:gd name="connsiteX69" fmla="*/ 1733550 w 5953125"/>
              <a:gd name="connsiteY69" fmla="*/ 466725 h 1066800"/>
              <a:gd name="connsiteX70" fmla="*/ 1752600 w 5953125"/>
              <a:gd name="connsiteY70" fmla="*/ 419100 h 1066800"/>
              <a:gd name="connsiteX71" fmla="*/ 1762125 w 5953125"/>
              <a:gd name="connsiteY71" fmla="*/ 390525 h 1066800"/>
              <a:gd name="connsiteX72" fmla="*/ 1819275 w 5953125"/>
              <a:gd name="connsiteY72" fmla="*/ 447675 h 1066800"/>
              <a:gd name="connsiteX73" fmla="*/ 1838325 w 5953125"/>
              <a:gd name="connsiteY73" fmla="*/ 523875 h 1066800"/>
              <a:gd name="connsiteX74" fmla="*/ 1866900 w 5953125"/>
              <a:gd name="connsiteY74" fmla="*/ 552450 h 1066800"/>
              <a:gd name="connsiteX75" fmla="*/ 1885950 w 5953125"/>
              <a:gd name="connsiteY75" fmla="*/ 666750 h 1066800"/>
              <a:gd name="connsiteX76" fmla="*/ 1895475 w 5953125"/>
              <a:gd name="connsiteY76" fmla="*/ 695325 h 1066800"/>
              <a:gd name="connsiteX77" fmla="*/ 1914525 w 5953125"/>
              <a:gd name="connsiteY77" fmla="*/ 800100 h 1066800"/>
              <a:gd name="connsiteX78" fmla="*/ 1924050 w 5953125"/>
              <a:gd name="connsiteY78" fmla="*/ 838200 h 1066800"/>
              <a:gd name="connsiteX79" fmla="*/ 1952625 w 5953125"/>
              <a:gd name="connsiteY79" fmla="*/ 857250 h 1066800"/>
              <a:gd name="connsiteX80" fmla="*/ 2028825 w 5953125"/>
              <a:gd name="connsiteY80" fmla="*/ 819150 h 1066800"/>
              <a:gd name="connsiteX81" fmla="*/ 2038350 w 5953125"/>
              <a:gd name="connsiteY81" fmla="*/ 771525 h 1066800"/>
              <a:gd name="connsiteX82" fmla="*/ 2066925 w 5953125"/>
              <a:gd name="connsiteY82" fmla="*/ 695325 h 1066800"/>
              <a:gd name="connsiteX83" fmla="*/ 2095500 w 5953125"/>
              <a:gd name="connsiteY83" fmla="*/ 600075 h 1066800"/>
              <a:gd name="connsiteX84" fmla="*/ 2124075 w 5953125"/>
              <a:gd name="connsiteY84" fmla="*/ 609600 h 1066800"/>
              <a:gd name="connsiteX85" fmla="*/ 2133600 w 5953125"/>
              <a:gd name="connsiteY85" fmla="*/ 638175 h 1066800"/>
              <a:gd name="connsiteX86" fmla="*/ 2152650 w 5953125"/>
              <a:gd name="connsiteY86" fmla="*/ 704850 h 1066800"/>
              <a:gd name="connsiteX87" fmla="*/ 2181225 w 5953125"/>
              <a:gd name="connsiteY87" fmla="*/ 742950 h 1066800"/>
              <a:gd name="connsiteX88" fmla="*/ 2200275 w 5953125"/>
              <a:gd name="connsiteY88" fmla="*/ 838200 h 1066800"/>
              <a:gd name="connsiteX89" fmla="*/ 2209800 w 5953125"/>
              <a:gd name="connsiteY89" fmla="*/ 866775 h 1066800"/>
              <a:gd name="connsiteX90" fmla="*/ 2238375 w 5953125"/>
              <a:gd name="connsiteY90" fmla="*/ 809625 h 1066800"/>
              <a:gd name="connsiteX91" fmla="*/ 2247900 w 5953125"/>
              <a:gd name="connsiteY91" fmla="*/ 771525 h 1066800"/>
              <a:gd name="connsiteX92" fmla="*/ 2266950 w 5953125"/>
              <a:gd name="connsiteY92" fmla="*/ 666750 h 1066800"/>
              <a:gd name="connsiteX93" fmla="*/ 2209800 w 5953125"/>
              <a:gd name="connsiteY93" fmla="*/ 228600 h 1066800"/>
              <a:gd name="connsiteX94" fmla="*/ 2228850 w 5953125"/>
              <a:gd name="connsiteY94" fmla="*/ 0 h 1066800"/>
              <a:gd name="connsiteX95" fmla="*/ 2257425 w 5953125"/>
              <a:gd name="connsiteY95" fmla="*/ 9525 h 1066800"/>
              <a:gd name="connsiteX96" fmla="*/ 2266950 w 5953125"/>
              <a:gd name="connsiteY96" fmla="*/ 38100 h 1066800"/>
              <a:gd name="connsiteX97" fmla="*/ 2286000 w 5953125"/>
              <a:gd name="connsiteY97" fmla="*/ 76200 h 1066800"/>
              <a:gd name="connsiteX98" fmla="*/ 2314575 w 5953125"/>
              <a:gd name="connsiteY98" fmla="*/ 142875 h 1066800"/>
              <a:gd name="connsiteX99" fmla="*/ 2381250 w 5953125"/>
              <a:gd name="connsiteY99" fmla="*/ 238125 h 1066800"/>
              <a:gd name="connsiteX100" fmla="*/ 2409825 w 5953125"/>
              <a:gd name="connsiteY100" fmla="*/ 323850 h 1066800"/>
              <a:gd name="connsiteX101" fmla="*/ 2419350 w 5953125"/>
              <a:gd name="connsiteY101" fmla="*/ 476250 h 1066800"/>
              <a:gd name="connsiteX102" fmla="*/ 2419350 w 5953125"/>
              <a:gd name="connsiteY102" fmla="*/ 742950 h 1066800"/>
              <a:gd name="connsiteX103" fmla="*/ 2457450 w 5953125"/>
              <a:gd name="connsiteY103" fmla="*/ 733425 h 1066800"/>
              <a:gd name="connsiteX104" fmla="*/ 2486025 w 5953125"/>
              <a:gd name="connsiteY104" fmla="*/ 714375 h 1066800"/>
              <a:gd name="connsiteX105" fmla="*/ 2524125 w 5953125"/>
              <a:gd name="connsiteY105" fmla="*/ 695325 h 1066800"/>
              <a:gd name="connsiteX106" fmla="*/ 2667000 w 5953125"/>
              <a:gd name="connsiteY106" fmla="*/ 714375 h 1066800"/>
              <a:gd name="connsiteX107" fmla="*/ 2695575 w 5953125"/>
              <a:gd name="connsiteY107" fmla="*/ 676275 h 1066800"/>
              <a:gd name="connsiteX108" fmla="*/ 2705100 w 5953125"/>
              <a:gd name="connsiteY108" fmla="*/ 504825 h 1066800"/>
              <a:gd name="connsiteX109" fmla="*/ 2733675 w 5953125"/>
              <a:gd name="connsiteY109" fmla="*/ 495300 h 1066800"/>
              <a:gd name="connsiteX110" fmla="*/ 2771775 w 5953125"/>
              <a:gd name="connsiteY110" fmla="*/ 485775 h 1066800"/>
              <a:gd name="connsiteX111" fmla="*/ 2809875 w 5953125"/>
              <a:gd name="connsiteY111" fmla="*/ 495300 h 1066800"/>
              <a:gd name="connsiteX112" fmla="*/ 2876550 w 5953125"/>
              <a:gd name="connsiteY112" fmla="*/ 457200 h 1066800"/>
              <a:gd name="connsiteX113" fmla="*/ 2962275 w 5953125"/>
              <a:gd name="connsiteY113" fmla="*/ 476250 h 1066800"/>
              <a:gd name="connsiteX114" fmla="*/ 2990850 w 5953125"/>
              <a:gd name="connsiteY114" fmla="*/ 504825 h 1066800"/>
              <a:gd name="connsiteX115" fmla="*/ 3076575 w 5953125"/>
              <a:gd name="connsiteY115" fmla="*/ 523875 h 1066800"/>
              <a:gd name="connsiteX116" fmla="*/ 3152775 w 5953125"/>
              <a:gd name="connsiteY116" fmla="*/ 561975 h 1066800"/>
              <a:gd name="connsiteX117" fmla="*/ 3181350 w 5953125"/>
              <a:gd name="connsiteY117" fmla="*/ 571500 h 1066800"/>
              <a:gd name="connsiteX118" fmla="*/ 3209925 w 5953125"/>
              <a:gd name="connsiteY118" fmla="*/ 542925 h 1066800"/>
              <a:gd name="connsiteX119" fmla="*/ 3238500 w 5953125"/>
              <a:gd name="connsiteY119" fmla="*/ 523875 h 1066800"/>
              <a:gd name="connsiteX120" fmla="*/ 3352800 w 5953125"/>
              <a:gd name="connsiteY120" fmla="*/ 552450 h 1066800"/>
              <a:gd name="connsiteX121" fmla="*/ 3409950 w 5953125"/>
              <a:gd name="connsiteY121" fmla="*/ 571500 h 1066800"/>
              <a:gd name="connsiteX122" fmla="*/ 3514725 w 5953125"/>
              <a:gd name="connsiteY122" fmla="*/ 561975 h 1066800"/>
              <a:gd name="connsiteX123" fmla="*/ 3676650 w 5953125"/>
              <a:gd name="connsiteY123" fmla="*/ 590550 h 1066800"/>
              <a:gd name="connsiteX124" fmla="*/ 3762375 w 5953125"/>
              <a:gd name="connsiteY124" fmla="*/ 647700 h 1066800"/>
              <a:gd name="connsiteX125" fmla="*/ 3771900 w 5953125"/>
              <a:gd name="connsiteY125" fmla="*/ 619125 h 1066800"/>
              <a:gd name="connsiteX126" fmla="*/ 3781425 w 5953125"/>
              <a:gd name="connsiteY126" fmla="*/ 533400 h 1066800"/>
              <a:gd name="connsiteX127" fmla="*/ 3819525 w 5953125"/>
              <a:gd name="connsiteY127" fmla="*/ 514350 h 1066800"/>
              <a:gd name="connsiteX128" fmla="*/ 3924300 w 5953125"/>
              <a:gd name="connsiteY128" fmla="*/ 523875 h 1066800"/>
              <a:gd name="connsiteX129" fmla="*/ 4124325 w 5953125"/>
              <a:gd name="connsiteY129" fmla="*/ 533400 h 1066800"/>
              <a:gd name="connsiteX130" fmla="*/ 4143375 w 5953125"/>
              <a:gd name="connsiteY130" fmla="*/ 495300 h 1066800"/>
              <a:gd name="connsiteX131" fmla="*/ 4171950 w 5953125"/>
              <a:gd name="connsiteY131" fmla="*/ 238125 h 1066800"/>
              <a:gd name="connsiteX132" fmla="*/ 4210050 w 5953125"/>
              <a:gd name="connsiteY132" fmla="*/ 209550 h 1066800"/>
              <a:gd name="connsiteX133" fmla="*/ 4267200 w 5953125"/>
              <a:gd name="connsiteY133" fmla="*/ 171450 h 1066800"/>
              <a:gd name="connsiteX134" fmla="*/ 4333875 w 5953125"/>
              <a:gd name="connsiteY134" fmla="*/ 180975 h 1066800"/>
              <a:gd name="connsiteX135" fmla="*/ 4371975 w 5953125"/>
              <a:gd name="connsiteY135" fmla="*/ 238125 h 1066800"/>
              <a:gd name="connsiteX136" fmla="*/ 4457700 w 5953125"/>
              <a:gd name="connsiteY136" fmla="*/ 381000 h 1066800"/>
              <a:gd name="connsiteX137" fmla="*/ 4467225 w 5953125"/>
              <a:gd name="connsiteY137" fmla="*/ 561975 h 1066800"/>
              <a:gd name="connsiteX138" fmla="*/ 4543425 w 5953125"/>
              <a:gd name="connsiteY138" fmla="*/ 647700 h 1066800"/>
              <a:gd name="connsiteX139" fmla="*/ 4581525 w 5953125"/>
              <a:gd name="connsiteY139" fmla="*/ 666750 h 1066800"/>
              <a:gd name="connsiteX140" fmla="*/ 4610100 w 5953125"/>
              <a:gd name="connsiteY140" fmla="*/ 685800 h 1066800"/>
              <a:gd name="connsiteX141" fmla="*/ 4648200 w 5953125"/>
              <a:gd name="connsiteY141" fmla="*/ 676275 h 1066800"/>
              <a:gd name="connsiteX142" fmla="*/ 4705350 w 5953125"/>
              <a:gd name="connsiteY142" fmla="*/ 657225 h 1066800"/>
              <a:gd name="connsiteX143" fmla="*/ 4705350 w 5953125"/>
              <a:gd name="connsiteY143" fmla="*/ 466725 h 1066800"/>
              <a:gd name="connsiteX144" fmla="*/ 4724400 w 5953125"/>
              <a:gd name="connsiteY144" fmla="*/ 495300 h 1066800"/>
              <a:gd name="connsiteX145" fmla="*/ 4733925 w 5953125"/>
              <a:gd name="connsiteY145" fmla="*/ 523875 h 1066800"/>
              <a:gd name="connsiteX146" fmla="*/ 4743450 w 5953125"/>
              <a:gd name="connsiteY146" fmla="*/ 561975 h 1066800"/>
              <a:gd name="connsiteX147" fmla="*/ 4772025 w 5953125"/>
              <a:gd name="connsiteY147" fmla="*/ 581025 h 1066800"/>
              <a:gd name="connsiteX148" fmla="*/ 4810125 w 5953125"/>
              <a:gd name="connsiteY148" fmla="*/ 619125 h 1066800"/>
              <a:gd name="connsiteX149" fmla="*/ 4886325 w 5953125"/>
              <a:gd name="connsiteY149" fmla="*/ 676275 h 1066800"/>
              <a:gd name="connsiteX150" fmla="*/ 4886325 w 5953125"/>
              <a:gd name="connsiteY150" fmla="*/ 619125 h 1066800"/>
              <a:gd name="connsiteX151" fmla="*/ 4876800 w 5953125"/>
              <a:gd name="connsiteY151" fmla="*/ 581025 h 1066800"/>
              <a:gd name="connsiteX152" fmla="*/ 4933950 w 5953125"/>
              <a:gd name="connsiteY152" fmla="*/ 638175 h 1066800"/>
              <a:gd name="connsiteX153" fmla="*/ 5048250 w 5953125"/>
              <a:gd name="connsiteY153" fmla="*/ 704850 h 1066800"/>
              <a:gd name="connsiteX154" fmla="*/ 5076825 w 5953125"/>
              <a:gd name="connsiteY154" fmla="*/ 723900 h 1066800"/>
              <a:gd name="connsiteX155" fmla="*/ 5105400 w 5953125"/>
              <a:gd name="connsiteY155" fmla="*/ 733425 h 1066800"/>
              <a:gd name="connsiteX156" fmla="*/ 5124450 w 5953125"/>
              <a:gd name="connsiteY156" fmla="*/ 704850 h 1066800"/>
              <a:gd name="connsiteX157" fmla="*/ 5210175 w 5953125"/>
              <a:gd name="connsiteY157" fmla="*/ 647700 h 1066800"/>
              <a:gd name="connsiteX158" fmla="*/ 5257800 w 5953125"/>
              <a:gd name="connsiteY158" fmla="*/ 657225 h 1066800"/>
              <a:gd name="connsiteX159" fmla="*/ 5305425 w 5953125"/>
              <a:gd name="connsiteY159" fmla="*/ 714375 h 1066800"/>
              <a:gd name="connsiteX160" fmla="*/ 5372100 w 5953125"/>
              <a:gd name="connsiteY160" fmla="*/ 733425 h 1066800"/>
              <a:gd name="connsiteX161" fmla="*/ 5467350 w 5953125"/>
              <a:gd name="connsiteY161" fmla="*/ 781050 h 1066800"/>
              <a:gd name="connsiteX162" fmla="*/ 5600700 w 5953125"/>
              <a:gd name="connsiteY162" fmla="*/ 828675 h 1066800"/>
              <a:gd name="connsiteX163" fmla="*/ 5648325 w 5953125"/>
              <a:gd name="connsiteY163" fmla="*/ 847725 h 1066800"/>
              <a:gd name="connsiteX164" fmla="*/ 5734050 w 5953125"/>
              <a:gd name="connsiteY164" fmla="*/ 638175 h 1066800"/>
              <a:gd name="connsiteX165" fmla="*/ 5857875 w 5953125"/>
              <a:gd name="connsiteY165" fmla="*/ 647700 h 1066800"/>
              <a:gd name="connsiteX166" fmla="*/ 5953125 w 5953125"/>
              <a:gd name="connsiteY166" fmla="*/ 647700 h 1066800"/>
              <a:gd name="connsiteX0" fmla="*/ 0 w 5953125"/>
              <a:gd name="connsiteY0" fmla="*/ 1066800 h 1066800"/>
              <a:gd name="connsiteX1" fmla="*/ 38100 w 5953125"/>
              <a:gd name="connsiteY1" fmla="*/ 1019175 h 1066800"/>
              <a:gd name="connsiteX2" fmla="*/ 66675 w 5953125"/>
              <a:gd name="connsiteY2" fmla="*/ 1000125 h 1066800"/>
              <a:gd name="connsiteX3" fmla="*/ 76200 w 5953125"/>
              <a:gd name="connsiteY3" fmla="*/ 971550 h 1066800"/>
              <a:gd name="connsiteX4" fmla="*/ 114300 w 5953125"/>
              <a:gd name="connsiteY4" fmla="*/ 942975 h 1066800"/>
              <a:gd name="connsiteX5" fmla="*/ 142875 w 5953125"/>
              <a:gd name="connsiteY5" fmla="*/ 914400 h 1066800"/>
              <a:gd name="connsiteX6" fmla="*/ 152400 w 5953125"/>
              <a:gd name="connsiteY6" fmla="*/ 885825 h 1066800"/>
              <a:gd name="connsiteX7" fmla="*/ 180975 w 5953125"/>
              <a:gd name="connsiteY7" fmla="*/ 876300 h 1066800"/>
              <a:gd name="connsiteX8" fmla="*/ 190500 w 5953125"/>
              <a:gd name="connsiteY8" fmla="*/ 838200 h 1066800"/>
              <a:gd name="connsiteX9" fmla="*/ 238125 w 5953125"/>
              <a:gd name="connsiteY9" fmla="*/ 923925 h 1066800"/>
              <a:gd name="connsiteX10" fmla="*/ 247650 w 5953125"/>
              <a:gd name="connsiteY10" fmla="*/ 971550 h 1066800"/>
              <a:gd name="connsiteX11" fmla="*/ 295275 w 5953125"/>
              <a:gd name="connsiteY11" fmla="*/ 981075 h 1066800"/>
              <a:gd name="connsiteX12" fmla="*/ 381000 w 5953125"/>
              <a:gd name="connsiteY12" fmla="*/ 942975 h 1066800"/>
              <a:gd name="connsiteX13" fmla="*/ 428625 w 5953125"/>
              <a:gd name="connsiteY13" fmla="*/ 771525 h 1066800"/>
              <a:gd name="connsiteX14" fmla="*/ 447675 w 5953125"/>
              <a:gd name="connsiteY14" fmla="*/ 619125 h 1066800"/>
              <a:gd name="connsiteX15" fmla="*/ 466725 w 5953125"/>
              <a:gd name="connsiteY15" fmla="*/ 561975 h 1066800"/>
              <a:gd name="connsiteX16" fmla="*/ 476250 w 5953125"/>
              <a:gd name="connsiteY16" fmla="*/ 485775 h 1066800"/>
              <a:gd name="connsiteX17" fmla="*/ 495300 w 5953125"/>
              <a:gd name="connsiteY17" fmla="*/ 457200 h 1066800"/>
              <a:gd name="connsiteX18" fmla="*/ 533400 w 5953125"/>
              <a:gd name="connsiteY18" fmla="*/ 485775 h 1066800"/>
              <a:gd name="connsiteX19" fmla="*/ 552450 w 5953125"/>
              <a:gd name="connsiteY19" fmla="*/ 542925 h 1066800"/>
              <a:gd name="connsiteX20" fmla="*/ 571500 w 5953125"/>
              <a:gd name="connsiteY20" fmla="*/ 628650 h 1066800"/>
              <a:gd name="connsiteX21" fmla="*/ 600075 w 5953125"/>
              <a:gd name="connsiteY21" fmla="*/ 809625 h 1066800"/>
              <a:gd name="connsiteX22" fmla="*/ 628650 w 5953125"/>
              <a:gd name="connsiteY22" fmla="*/ 838200 h 1066800"/>
              <a:gd name="connsiteX23" fmla="*/ 657225 w 5953125"/>
              <a:gd name="connsiteY23" fmla="*/ 847725 h 1066800"/>
              <a:gd name="connsiteX24" fmla="*/ 685800 w 5953125"/>
              <a:gd name="connsiteY24" fmla="*/ 809625 h 1066800"/>
              <a:gd name="connsiteX25" fmla="*/ 695325 w 5953125"/>
              <a:gd name="connsiteY25" fmla="*/ 781050 h 1066800"/>
              <a:gd name="connsiteX26" fmla="*/ 714375 w 5953125"/>
              <a:gd name="connsiteY26" fmla="*/ 685800 h 1066800"/>
              <a:gd name="connsiteX27" fmla="*/ 752475 w 5953125"/>
              <a:gd name="connsiteY27" fmla="*/ 704850 h 1066800"/>
              <a:gd name="connsiteX28" fmla="*/ 781050 w 5953125"/>
              <a:gd name="connsiteY28" fmla="*/ 762000 h 1066800"/>
              <a:gd name="connsiteX29" fmla="*/ 809625 w 5953125"/>
              <a:gd name="connsiteY29" fmla="*/ 781050 h 1066800"/>
              <a:gd name="connsiteX30" fmla="*/ 838200 w 5953125"/>
              <a:gd name="connsiteY30" fmla="*/ 762000 h 1066800"/>
              <a:gd name="connsiteX31" fmla="*/ 904875 w 5953125"/>
              <a:gd name="connsiteY31" fmla="*/ 828675 h 1066800"/>
              <a:gd name="connsiteX32" fmla="*/ 933450 w 5953125"/>
              <a:gd name="connsiteY32" fmla="*/ 838200 h 1066800"/>
              <a:gd name="connsiteX33" fmla="*/ 962025 w 5953125"/>
              <a:gd name="connsiteY33" fmla="*/ 828675 h 1066800"/>
              <a:gd name="connsiteX34" fmla="*/ 971550 w 5953125"/>
              <a:gd name="connsiteY34" fmla="*/ 790575 h 1066800"/>
              <a:gd name="connsiteX35" fmla="*/ 981075 w 5953125"/>
              <a:gd name="connsiteY35" fmla="*/ 714375 h 1066800"/>
              <a:gd name="connsiteX36" fmla="*/ 990600 w 5953125"/>
              <a:gd name="connsiteY36" fmla="*/ 323850 h 1066800"/>
              <a:gd name="connsiteX37" fmla="*/ 1047750 w 5953125"/>
              <a:gd name="connsiteY37" fmla="*/ 190500 h 1066800"/>
              <a:gd name="connsiteX38" fmla="*/ 1095375 w 5953125"/>
              <a:gd name="connsiteY38" fmla="*/ 314325 h 1066800"/>
              <a:gd name="connsiteX39" fmla="*/ 1104900 w 5953125"/>
              <a:gd name="connsiteY39" fmla="*/ 342900 h 1066800"/>
              <a:gd name="connsiteX40" fmla="*/ 1123950 w 5953125"/>
              <a:gd name="connsiteY40" fmla="*/ 371475 h 1066800"/>
              <a:gd name="connsiteX41" fmla="*/ 1114425 w 5953125"/>
              <a:gd name="connsiteY41" fmla="*/ 447675 h 1066800"/>
              <a:gd name="connsiteX42" fmla="*/ 1104900 w 5953125"/>
              <a:gd name="connsiteY42" fmla="*/ 514350 h 1066800"/>
              <a:gd name="connsiteX43" fmla="*/ 1085850 w 5953125"/>
              <a:gd name="connsiteY43" fmla="*/ 581025 h 1066800"/>
              <a:gd name="connsiteX44" fmla="*/ 1076325 w 5953125"/>
              <a:gd name="connsiteY44" fmla="*/ 619125 h 1066800"/>
              <a:gd name="connsiteX45" fmla="*/ 1066800 w 5953125"/>
              <a:gd name="connsiteY45" fmla="*/ 781050 h 1066800"/>
              <a:gd name="connsiteX46" fmla="*/ 1057275 w 5953125"/>
              <a:gd name="connsiteY46" fmla="*/ 857250 h 1066800"/>
              <a:gd name="connsiteX47" fmla="*/ 1123950 w 5953125"/>
              <a:gd name="connsiteY47" fmla="*/ 962025 h 1066800"/>
              <a:gd name="connsiteX48" fmla="*/ 1209675 w 5953125"/>
              <a:gd name="connsiteY48" fmla="*/ 990600 h 1066800"/>
              <a:gd name="connsiteX49" fmla="*/ 1285875 w 5953125"/>
              <a:gd name="connsiteY49" fmla="*/ 971550 h 1066800"/>
              <a:gd name="connsiteX50" fmla="*/ 1343025 w 5953125"/>
              <a:gd name="connsiteY50" fmla="*/ 942975 h 1066800"/>
              <a:gd name="connsiteX51" fmla="*/ 1323975 w 5953125"/>
              <a:gd name="connsiteY51" fmla="*/ 800100 h 1066800"/>
              <a:gd name="connsiteX52" fmla="*/ 1295400 w 5953125"/>
              <a:gd name="connsiteY52" fmla="*/ 752475 h 1066800"/>
              <a:gd name="connsiteX53" fmla="*/ 1285875 w 5953125"/>
              <a:gd name="connsiteY53" fmla="*/ 723900 h 1066800"/>
              <a:gd name="connsiteX54" fmla="*/ 1295400 w 5953125"/>
              <a:gd name="connsiteY54" fmla="*/ 685800 h 1066800"/>
              <a:gd name="connsiteX55" fmla="*/ 1343025 w 5953125"/>
              <a:gd name="connsiteY55" fmla="*/ 742950 h 1066800"/>
              <a:gd name="connsiteX56" fmla="*/ 1362075 w 5953125"/>
              <a:gd name="connsiteY56" fmla="*/ 838200 h 1066800"/>
              <a:gd name="connsiteX57" fmla="*/ 1381125 w 5953125"/>
              <a:gd name="connsiteY57" fmla="*/ 866775 h 1066800"/>
              <a:gd name="connsiteX58" fmla="*/ 1419225 w 5953125"/>
              <a:gd name="connsiteY58" fmla="*/ 876300 h 1066800"/>
              <a:gd name="connsiteX59" fmla="*/ 1438275 w 5953125"/>
              <a:gd name="connsiteY59" fmla="*/ 838200 h 1066800"/>
              <a:gd name="connsiteX60" fmla="*/ 1457325 w 5953125"/>
              <a:gd name="connsiteY60" fmla="*/ 847725 h 1066800"/>
              <a:gd name="connsiteX61" fmla="*/ 1476375 w 5953125"/>
              <a:gd name="connsiteY61" fmla="*/ 733425 h 1066800"/>
              <a:gd name="connsiteX62" fmla="*/ 1485900 w 5953125"/>
              <a:gd name="connsiteY62" fmla="*/ 704850 h 1066800"/>
              <a:gd name="connsiteX63" fmla="*/ 1514475 w 5953125"/>
              <a:gd name="connsiteY63" fmla="*/ 695325 h 1066800"/>
              <a:gd name="connsiteX64" fmla="*/ 1571625 w 5953125"/>
              <a:gd name="connsiteY64" fmla="*/ 704850 h 1066800"/>
              <a:gd name="connsiteX65" fmla="*/ 1619250 w 5953125"/>
              <a:gd name="connsiteY65" fmla="*/ 714375 h 1066800"/>
              <a:gd name="connsiteX66" fmla="*/ 1657350 w 5953125"/>
              <a:gd name="connsiteY66" fmla="*/ 704850 h 1066800"/>
              <a:gd name="connsiteX67" fmla="*/ 1685925 w 5953125"/>
              <a:gd name="connsiteY67" fmla="*/ 609600 h 1066800"/>
              <a:gd name="connsiteX68" fmla="*/ 1714500 w 5953125"/>
              <a:gd name="connsiteY68" fmla="*/ 552450 h 1066800"/>
              <a:gd name="connsiteX69" fmla="*/ 1733550 w 5953125"/>
              <a:gd name="connsiteY69" fmla="*/ 466725 h 1066800"/>
              <a:gd name="connsiteX70" fmla="*/ 1752600 w 5953125"/>
              <a:gd name="connsiteY70" fmla="*/ 419100 h 1066800"/>
              <a:gd name="connsiteX71" fmla="*/ 1762125 w 5953125"/>
              <a:gd name="connsiteY71" fmla="*/ 390525 h 1066800"/>
              <a:gd name="connsiteX72" fmla="*/ 1819275 w 5953125"/>
              <a:gd name="connsiteY72" fmla="*/ 447675 h 1066800"/>
              <a:gd name="connsiteX73" fmla="*/ 1838325 w 5953125"/>
              <a:gd name="connsiteY73" fmla="*/ 523875 h 1066800"/>
              <a:gd name="connsiteX74" fmla="*/ 1866900 w 5953125"/>
              <a:gd name="connsiteY74" fmla="*/ 552450 h 1066800"/>
              <a:gd name="connsiteX75" fmla="*/ 1885950 w 5953125"/>
              <a:gd name="connsiteY75" fmla="*/ 666750 h 1066800"/>
              <a:gd name="connsiteX76" fmla="*/ 1895475 w 5953125"/>
              <a:gd name="connsiteY76" fmla="*/ 695325 h 1066800"/>
              <a:gd name="connsiteX77" fmla="*/ 1914525 w 5953125"/>
              <a:gd name="connsiteY77" fmla="*/ 800100 h 1066800"/>
              <a:gd name="connsiteX78" fmla="*/ 1924050 w 5953125"/>
              <a:gd name="connsiteY78" fmla="*/ 838200 h 1066800"/>
              <a:gd name="connsiteX79" fmla="*/ 1952625 w 5953125"/>
              <a:gd name="connsiteY79" fmla="*/ 857250 h 1066800"/>
              <a:gd name="connsiteX80" fmla="*/ 2028825 w 5953125"/>
              <a:gd name="connsiteY80" fmla="*/ 819150 h 1066800"/>
              <a:gd name="connsiteX81" fmla="*/ 2038350 w 5953125"/>
              <a:gd name="connsiteY81" fmla="*/ 771525 h 1066800"/>
              <a:gd name="connsiteX82" fmla="*/ 2066925 w 5953125"/>
              <a:gd name="connsiteY82" fmla="*/ 695325 h 1066800"/>
              <a:gd name="connsiteX83" fmla="*/ 2095500 w 5953125"/>
              <a:gd name="connsiteY83" fmla="*/ 600075 h 1066800"/>
              <a:gd name="connsiteX84" fmla="*/ 2124075 w 5953125"/>
              <a:gd name="connsiteY84" fmla="*/ 609600 h 1066800"/>
              <a:gd name="connsiteX85" fmla="*/ 2133600 w 5953125"/>
              <a:gd name="connsiteY85" fmla="*/ 638175 h 1066800"/>
              <a:gd name="connsiteX86" fmla="*/ 2152650 w 5953125"/>
              <a:gd name="connsiteY86" fmla="*/ 704850 h 1066800"/>
              <a:gd name="connsiteX87" fmla="*/ 2181225 w 5953125"/>
              <a:gd name="connsiteY87" fmla="*/ 742950 h 1066800"/>
              <a:gd name="connsiteX88" fmla="*/ 2200275 w 5953125"/>
              <a:gd name="connsiteY88" fmla="*/ 838200 h 1066800"/>
              <a:gd name="connsiteX89" fmla="*/ 2209800 w 5953125"/>
              <a:gd name="connsiteY89" fmla="*/ 866775 h 1066800"/>
              <a:gd name="connsiteX90" fmla="*/ 2238375 w 5953125"/>
              <a:gd name="connsiteY90" fmla="*/ 809625 h 1066800"/>
              <a:gd name="connsiteX91" fmla="*/ 2247900 w 5953125"/>
              <a:gd name="connsiteY91" fmla="*/ 771525 h 1066800"/>
              <a:gd name="connsiteX92" fmla="*/ 2266950 w 5953125"/>
              <a:gd name="connsiteY92" fmla="*/ 666750 h 1066800"/>
              <a:gd name="connsiteX93" fmla="*/ 2209800 w 5953125"/>
              <a:gd name="connsiteY93" fmla="*/ 228600 h 1066800"/>
              <a:gd name="connsiteX94" fmla="*/ 2228850 w 5953125"/>
              <a:gd name="connsiteY94" fmla="*/ 0 h 1066800"/>
              <a:gd name="connsiteX95" fmla="*/ 2257425 w 5953125"/>
              <a:gd name="connsiteY95" fmla="*/ 9525 h 1066800"/>
              <a:gd name="connsiteX96" fmla="*/ 2266950 w 5953125"/>
              <a:gd name="connsiteY96" fmla="*/ 38100 h 1066800"/>
              <a:gd name="connsiteX97" fmla="*/ 2286000 w 5953125"/>
              <a:gd name="connsiteY97" fmla="*/ 76200 h 1066800"/>
              <a:gd name="connsiteX98" fmla="*/ 2314575 w 5953125"/>
              <a:gd name="connsiteY98" fmla="*/ 142875 h 1066800"/>
              <a:gd name="connsiteX99" fmla="*/ 2381250 w 5953125"/>
              <a:gd name="connsiteY99" fmla="*/ 238125 h 1066800"/>
              <a:gd name="connsiteX100" fmla="*/ 2409825 w 5953125"/>
              <a:gd name="connsiteY100" fmla="*/ 323850 h 1066800"/>
              <a:gd name="connsiteX101" fmla="*/ 2419350 w 5953125"/>
              <a:gd name="connsiteY101" fmla="*/ 476250 h 1066800"/>
              <a:gd name="connsiteX102" fmla="*/ 2419350 w 5953125"/>
              <a:gd name="connsiteY102" fmla="*/ 742950 h 1066800"/>
              <a:gd name="connsiteX103" fmla="*/ 2457450 w 5953125"/>
              <a:gd name="connsiteY103" fmla="*/ 733425 h 1066800"/>
              <a:gd name="connsiteX104" fmla="*/ 2486025 w 5953125"/>
              <a:gd name="connsiteY104" fmla="*/ 714375 h 1066800"/>
              <a:gd name="connsiteX105" fmla="*/ 2524125 w 5953125"/>
              <a:gd name="connsiteY105" fmla="*/ 695325 h 1066800"/>
              <a:gd name="connsiteX106" fmla="*/ 2667000 w 5953125"/>
              <a:gd name="connsiteY106" fmla="*/ 714375 h 1066800"/>
              <a:gd name="connsiteX107" fmla="*/ 2695575 w 5953125"/>
              <a:gd name="connsiteY107" fmla="*/ 676275 h 1066800"/>
              <a:gd name="connsiteX108" fmla="*/ 2705100 w 5953125"/>
              <a:gd name="connsiteY108" fmla="*/ 504825 h 1066800"/>
              <a:gd name="connsiteX109" fmla="*/ 2733675 w 5953125"/>
              <a:gd name="connsiteY109" fmla="*/ 495300 h 1066800"/>
              <a:gd name="connsiteX110" fmla="*/ 2771775 w 5953125"/>
              <a:gd name="connsiteY110" fmla="*/ 485775 h 1066800"/>
              <a:gd name="connsiteX111" fmla="*/ 2809875 w 5953125"/>
              <a:gd name="connsiteY111" fmla="*/ 495300 h 1066800"/>
              <a:gd name="connsiteX112" fmla="*/ 2876550 w 5953125"/>
              <a:gd name="connsiteY112" fmla="*/ 457200 h 1066800"/>
              <a:gd name="connsiteX113" fmla="*/ 2962275 w 5953125"/>
              <a:gd name="connsiteY113" fmla="*/ 476250 h 1066800"/>
              <a:gd name="connsiteX114" fmla="*/ 2990850 w 5953125"/>
              <a:gd name="connsiteY114" fmla="*/ 504825 h 1066800"/>
              <a:gd name="connsiteX115" fmla="*/ 3076575 w 5953125"/>
              <a:gd name="connsiteY115" fmla="*/ 523875 h 1066800"/>
              <a:gd name="connsiteX116" fmla="*/ 3152775 w 5953125"/>
              <a:gd name="connsiteY116" fmla="*/ 561975 h 1066800"/>
              <a:gd name="connsiteX117" fmla="*/ 3181350 w 5953125"/>
              <a:gd name="connsiteY117" fmla="*/ 571500 h 1066800"/>
              <a:gd name="connsiteX118" fmla="*/ 3209925 w 5953125"/>
              <a:gd name="connsiteY118" fmla="*/ 542925 h 1066800"/>
              <a:gd name="connsiteX119" fmla="*/ 3238500 w 5953125"/>
              <a:gd name="connsiteY119" fmla="*/ 523875 h 1066800"/>
              <a:gd name="connsiteX120" fmla="*/ 3352800 w 5953125"/>
              <a:gd name="connsiteY120" fmla="*/ 552450 h 1066800"/>
              <a:gd name="connsiteX121" fmla="*/ 3409950 w 5953125"/>
              <a:gd name="connsiteY121" fmla="*/ 571500 h 1066800"/>
              <a:gd name="connsiteX122" fmla="*/ 3514725 w 5953125"/>
              <a:gd name="connsiteY122" fmla="*/ 561975 h 1066800"/>
              <a:gd name="connsiteX123" fmla="*/ 3676650 w 5953125"/>
              <a:gd name="connsiteY123" fmla="*/ 590550 h 1066800"/>
              <a:gd name="connsiteX124" fmla="*/ 3762375 w 5953125"/>
              <a:gd name="connsiteY124" fmla="*/ 647700 h 1066800"/>
              <a:gd name="connsiteX125" fmla="*/ 3771900 w 5953125"/>
              <a:gd name="connsiteY125" fmla="*/ 619125 h 1066800"/>
              <a:gd name="connsiteX126" fmla="*/ 3781425 w 5953125"/>
              <a:gd name="connsiteY126" fmla="*/ 533400 h 1066800"/>
              <a:gd name="connsiteX127" fmla="*/ 3819525 w 5953125"/>
              <a:gd name="connsiteY127" fmla="*/ 514350 h 1066800"/>
              <a:gd name="connsiteX128" fmla="*/ 3924300 w 5953125"/>
              <a:gd name="connsiteY128" fmla="*/ 523875 h 1066800"/>
              <a:gd name="connsiteX129" fmla="*/ 4124325 w 5953125"/>
              <a:gd name="connsiteY129" fmla="*/ 533400 h 1066800"/>
              <a:gd name="connsiteX130" fmla="*/ 4143375 w 5953125"/>
              <a:gd name="connsiteY130" fmla="*/ 495300 h 1066800"/>
              <a:gd name="connsiteX131" fmla="*/ 4171950 w 5953125"/>
              <a:gd name="connsiteY131" fmla="*/ 238125 h 1066800"/>
              <a:gd name="connsiteX132" fmla="*/ 4210050 w 5953125"/>
              <a:gd name="connsiteY132" fmla="*/ 209550 h 1066800"/>
              <a:gd name="connsiteX133" fmla="*/ 4267200 w 5953125"/>
              <a:gd name="connsiteY133" fmla="*/ 171450 h 1066800"/>
              <a:gd name="connsiteX134" fmla="*/ 4333875 w 5953125"/>
              <a:gd name="connsiteY134" fmla="*/ 180975 h 1066800"/>
              <a:gd name="connsiteX135" fmla="*/ 4371975 w 5953125"/>
              <a:gd name="connsiteY135" fmla="*/ 238125 h 1066800"/>
              <a:gd name="connsiteX136" fmla="*/ 4457700 w 5953125"/>
              <a:gd name="connsiteY136" fmla="*/ 381000 h 1066800"/>
              <a:gd name="connsiteX137" fmla="*/ 4467225 w 5953125"/>
              <a:gd name="connsiteY137" fmla="*/ 561975 h 1066800"/>
              <a:gd name="connsiteX138" fmla="*/ 4543425 w 5953125"/>
              <a:gd name="connsiteY138" fmla="*/ 647700 h 1066800"/>
              <a:gd name="connsiteX139" fmla="*/ 4581525 w 5953125"/>
              <a:gd name="connsiteY139" fmla="*/ 666750 h 1066800"/>
              <a:gd name="connsiteX140" fmla="*/ 4610100 w 5953125"/>
              <a:gd name="connsiteY140" fmla="*/ 685800 h 1066800"/>
              <a:gd name="connsiteX141" fmla="*/ 4648200 w 5953125"/>
              <a:gd name="connsiteY141" fmla="*/ 676275 h 1066800"/>
              <a:gd name="connsiteX142" fmla="*/ 4705350 w 5953125"/>
              <a:gd name="connsiteY142" fmla="*/ 657225 h 1066800"/>
              <a:gd name="connsiteX143" fmla="*/ 4705350 w 5953125"/>
              <a:gd name="connsiteY143" fmla="*/ 466725 h 1066800"/>
              <a:gd name="connsiteX144" fmla="*/ 4724400 w 5953125"/>
              <a:gd name="connsiteY144" fmla="*/ 495300 h 1066800"/>
              <a:gd name="connsiteX145" fmla="*/ 4733925 w 5953125"/>
              <a:gd name="connsiteY145" fmla="*/ 523875 h 1066800"/>
              <a:gd name="connsiteX146" fmla="*/ 4743450 w 5953125"/>
              <a:gd name="connsiteY146" fmla="*/ 561975 h 1066800"/>
              <a:gd name="connsiteX147" fmla="*/ 4772025 w 5953125"/>
              <a:gd name="connsiteY147" fmla="*/ 581025 h 1066800"/>
              <a:gd name="connsiteX148" fmla="*/ 4810125 w 5953125"/>
              <a:gd name="connsiteY148" fmla="*/ 619125 h 1066800"/>
              <a:gd name="connsiteX149" fmla="*/ 4886325 w 5953125"/>
              <a:gd name="connsiteY149" fmla="*/ 676275 h 1066800"/>
              <a:gd name="connsiteX150" fmla="*/ 4886325 w 5953125"/>
              <a:gd name="connsiteY150" fmla="*/ 619125 h 1066800"/>
              <a:gd name="connsiteX151" fmla="*/ 4876800 w 5953125"/>
              <a:gd name="connsiteY151" fmla="*/ 581025 h 1066800"/>
              <a:gd name="connsiteX152" fmla="*/ 4933950 w 5953125"/>
              <a:gd name="connsiteY152" fmla="*/ 638175 h 1066800"/>
              <a:gd name="connsiteX153" fmla="*/ 5048250 w 5953125"/>
              <a:gd name="connsiteY153" fmla="*/ 704850 h 1066800"/>
              <a:gd name="connsiteX154" fmla="*/ 5076825 w 5953125"/>
              <a:gd name="connsiteY154" fmla="*/ 723900 h 1066800"/>
              <a:gd name="connsiteX155" fmla="*/ 5105400 w 5953125"/>
              <a:gd name="connsiteY155" fmla="*/ 733425 h 1066800"/>
              <a:gd name="connsiteX156" fmla="*/ 5124450 w 5953125"/>
              <a:gd name="connsiteY156" fmla="*/ 704850 h 1066800"/>
              <a:gd name="connsiteX157" fmla="*/ 5210175 w 5953125"/>
              <a:gd name="connsiteY157" fmla="*/ 647700 h 1066800"/>
              <a:gd name="connsiteX158" fmla="*/ 5257800 w 5953125"/>
              <a:gd name="connsiteY158" fmla="*/ 657225 h 1066800"/>
              <a:gd name="connsiteX159" fmla="*/ 5305425 w 5953125"/>
              <a:gd name="connsiteY159" fmla="*/ 714375 h 1066800"/>
              <a:gd name="connsiteX160" fmla="*/ 5372100 w 5953125"/>
              <a:gd name="connsiteY160" fmla="*/ 733425 h 1066800"/>
              <a:gd name="connsiteX161" fmla="*/ 5467350 w 5953125"/>
              <a:gd name="connsiteY161" fmla="*/ 781050 h 1066800"/>
              <a:gd name="connsiteX162" fmla="*/ 5600700 w 5953125"/>
              <a:gd name="connsiteY162" fmla="*/ 828675 h 1066800"/>
              <a:gd name="connsiteX163" fmla="*/ 5648325 w 5953125"/>
              <a:gd name="connsiteY163" fmla="*/ 847725 h 1066800"/>
              <a:gd name="connsiteX164" fmla="*/ 5734050 w 5953125"/>
              <a:gd name="connsiteY164" fmla="*/ 638175 h 1066800"/>
              <a:gd name="connsiteX165" fmla="*/ 5857875 w 5953125"/>
              <a:gd name="connsiteY165" fmla="*/ 647700 h 1066800"/>
              <a:gd name="connsiteX166" fmla="*/ 5953125 w 5953125"/>
              <a:gd name="connsiteY166" fmla="*/ 647700 h 1066800"/>
              <a:gd name="connsiteX0" fmla="*/ 0 w 5953125"/>
              <a:gd name="connsiteY0" fmla="*/ 1066800 h 1066800"/>
              <a:gd name="connsiteX1" fmla="*/ 38100 w 5953125"/>
              <a:gd name="connsiteY1" fmla="*/ 1019175 h 1066800"/>
              <a:gd name="connsiteX2" fmla="*/ 66675 w 5953125"/>
              <a:gd name="connsiteY2" fmla="*/ 1000125 h 1066800"/>
              <a:gd name="connsiteX3" fmla="*/ 76200 w 5953125"/>
              <a:gd name="connsiteY3" fmla="*/ 971550 h 1066800"/>
              <a:gd name="connsiteX4" fmla="*/ 114300 w 5953125"/>
              <a:gd name="connsiteY4" fmla="*/ 942975 h 1066800"/>
              <a:gd name="connsiteX5" fmla="*/ 142875 w 5953125"/>
              <a:gd name="connsiteY5" fmla="*/ 914400 h 1066800"/>
              <a:gd name="connsiteX6" fmla="*/ 152400 w 5953125"/>
              <a:gd name="connsiteY6" fmla="*/ 885825 h 1066800"/>
              <a:gd name="connsiteX7" fmla="*/ 180975 w 5953125"/>
              <a:gd name="connsiteY7" fmla="*/ 876300 h 1066800"/>
              <a:gd name="connsiteX8" fmla="*/ 190500 w 5953125"/>
              <a:gd name="connsiteY8" fmla="*/ 838200 h 1066800"/>
              <a:gd name="connsiteX9" fmla="*/ 238125 w 5953125"/>
              <a:gd name="connsiteY9" fmla="*/ 923925 h 1066800"/>
              <a:gd name="connsiteX10" fmla="*/ 247650 w 5953125"/>
              <a:gd name="connsiteY10" fmla="*/ 971550 h 1066800"/>
              <a:gd name="connsiteX11" fmla="*/ 295275 w 5953125"/>
              <a:gd name="connsiteY11" fmla="*/ 981075 h 1066800"/>
              <a:gd name="connsiteX12" fmla="*/ 381000 w 5953125"/>
              <a:gd name="connsiteY12" fmla="*/ 942975 h 1066800"/>
              <a:gd name="connsiteX13" fmla="*/ 428625 w 5953125"/>
              <a:gd name="connsiteY13" fmla="*/ 771525 h 1066800"/>
              <a:gd name="connsiteX14" fmla="*/ 447675 w 5953125"/>
              <a:gd name="connsiteY14" fmla="*/ 619125 h 1066800"/>
              <a:gd name="connsiteX15" fmla="*/ 466725 w 5953125"/>
              <a:gd name="connsiteY15" fmla="*/ 561975 h 1066800"/>
              <a:gd name="connsiteX16" fmla="*/ 476250 w 5953125"/>
              <a:gd name="connsiteY16" fmla="*/ 485775 h 1066800"/>
              <a:gd name="connsiteX17" fmla="*/ 495300 w 5953125"/>
              <a:gd name="connsiteY17" fmla="*/ 457200 h 1066800"/>
              <a:gd name="connsiteX18" fmla="*/ 533400 w 5953125"/>
              <a:gd name="connsiteY18" fmla="*/ 485775 h 1066800"/>
              <a:gd name="connsiteX19" fmla="*/ 552450 w 5953125"/>
              <a:gd name="connsiteY19" fmla="*/ 542925 h 1066800"/>
              <a:gd name="connsiteX20" fmla="*/ 571500 w 5953125"/>
              <a:gd name="connsiteY20" fmla="*/ 628650 h 1066800"/>
              <a:gd name="connsiteX21" fmla="*/ 600075 w 5953125"/>
              <a:gd name="connsiteY21" fmla="*/ 809625 h 1066800"/>
              <a:gd name="connsiteX22" fmla="*/ 628650 w 5953125"/>
              <a:gd name="connsiteY22" fmla="*/ 838200 h 1066800"/>
              <a:gd name="connsiteX23" fmla="*/ 657225 w 5953125"/>
              <a:gd name="connsiteY23" fmla="*/ 847725 h 1066800"/>
              <a:gd name="connsiteX24" fmla="*/ 685800 w 5953125"/>
              <a:gd name="connsiteY24" fmla="*/ 809625 h 1066800"/>
              <a:gd name="connsiteX25" fmla="*/ 695325 w 5953125"/>
              <a:gd name="connsiteY25" fmla="*/ 781050 h 1066800"/>
              <a:gd name="connsiteX26" fmla="*/ 714375 w 5953125"/>
              <a:gd name="connsiteY26" fmla="*/ 685800 h 1066800"/>
              <a:gd name="connsiteX27" fmla="*/ 752475 w 5953125"/>
              <a:gd name="connsiteY27" fmla="*/ 704850 h 1066800"/>
              <a:gd name="connsiteX28" fmla="*/ 781050 w 5953125"/>
              <a:gd name="connsiteY28" fmla="*/ 762000 h 1066800"/>
              <a:gd name="connsiteX29" fmla="*/ 809625 w 5953125"/>
              <a:gd name="connsiteY29" fmla="*/ 781050 h 1066800"/>
              <a:gd name="connsiteX30" fmla="*/ 838200 w 5953125"/>
              <a:gd name="connsiteY30" fmla="*/ 762000 h 1066800"/>
              <a:gd name="connsiteX31" fmla="*/ 904875 w 5953125"/>
              <a:gd name="connsiteY31" fmla="*/ 828675 h 1066800"/>
              <a:gd name="connsiteX32" fmla="*/ 933450 w 5953125"/>
              <a:gd name="connsiteY32" fmla="*/ 838200 h 1066800"/>
              <a:gd name="connsiteX33" fmla="*/ 962025 w 5953125"/>
              <a:gd name="connsiteY33" fmla="*/ 828675 h 1066800"/>
              <a:gd name="connsiteX34" fmla="*/ 971550 w 5953125"/>
              <a:gd name="connsiteY34" fmla="*/ 790575 h 1066800"/>
              <a:gd name="connsiteX35" fmla="*/ 981075 w 5953125"/>
              <a:gd name="connsiteY35" fmla="*/ 714375 h 1066800"/>
              <a:gd name="connsiteX36" fmla="*/ 990600 w 5953125"/>
              <a:gd name="connsiteY36" fmla="*/ 323850 h 1066800"/>
              <a:gd name="connsiteX37" fmla="*/ 1047750 w 5953125"/>
              <a:gd name="connsiteY37" fmla="*/ 190500 h 1066800"/>
              <a:gd name="connsiteX38" fmla="*/ 1095375 w 5953125"/>
              <a:gd name="connsiteY38" fmla="*/ 314325 h 1066800"/>
              <a:gd name="connsiteX39" fmla="*/ 1104900 w 5953125"/>
              <a:gd name="connsiteY39" fmla="*/ 342900 h 1066800"/>
              <a:gd name="connsiteX40" fmla="*/ 1123950 w 5953125"/>
              <a:gd name="connsiteY40" fmla="*/ 371475 h 1066800"/>
              <a:gd name="connsiteX41" fmla="*/ 1114425 w 5953125"/>
              <a:gd name="connsiteY41" fmla="*/ 447675 h 1066800"/>
              <a:gd name="connsiteX42" fmla="*/ 1104900 w 5953125"/>
              <a:gd name="connsiteY42" fmla="*/ 514350 h 1066800"/>
              <a:gd name="connsiteX43" fmla="*/ 1085850 w 5953125"/>
              <a:gd name="connsiteY43" fmla="*/ 581025 h 1066800"/>
              <a:gd name="connsiteX44" fmla="*/ 1076325 w 5953125"/>
              <a:gd name="connsiteY44" fmla="*/ 619125 h 1066800"/>
              <a:gd name="connsiteX45" fmla="*/ 1066800 w 5953125"/>
              <a:gd name="connsiteY45" fmla="*/ 781050 h 1066800"/>
              <a:gd name="connsiteX46" fmla="*/ 1057275 w 5953125"/>
              <a:gd name="connsiteY46" fmla="*/ 857250 h 1066800"/>
              <a:gd name="connsiteX47" fmla="*/ 1123950 w 5953125"/>
              <a:gd name="connsiteY47" fmla="*/ 962025 h 1066800"/>
              <a:gd name="connsiteX48" fmla="*/ 1209675 w 5953125"/>
              <a:gd name="connsiteY48" fmla="*/ 990600 h 1066800"/>
              <a:gd name="connsiteX49" fmla="*/ 1285875 w 5953125"/>
              <a:gd name="connsiteY49" fmla="*/ 971550 h 1066800"/>
              <a:gd name="connsiteX50" fmla="*/ 1343025 w 5953125"/>
              <a:gd name="connsiteY50" fmla="*/ 942975 h 1066800"/>
              <a:gd name="connsiteX51" fmla="*/ 1323975 w 5953125"/>
              <a:gd name="connsiteY51" fmla="*/ 800100 h 1066800"/>
              <a:gd name="connsiteX52" fmla="*/ 1295400 w 5953125"/>
              <a:gd name="connsiteY52" fmla="*/ 752475 h 1066800"/>
              <a:gd name="connsiteX53" fmla="*/ 1285875 w 5953125"/>
              <a:gd name="connsiteY53" fmla="*/ 723900 h 1066800"/>
              <a:gd name="connsiteX54" fmla="*/ 1295400 w 5953125"/>
              <a:gd name="connsiteY54" fmla="*/ 685800 h 1066800"/>
              <a:gd name="connsiteX55" fmla="*/ 1343025 w 5953125"/>
              <a:gd name="connsiteY55" fmla="*/ 742950 h 1066800"/>
              <a:gd name="connsiteX56" fmla="*/ 1362075 w 5953125"/>
              <a:gd name="connsiteY56" fmla="*/ 838200 h 1066800"/>
              <a:gd name="connsiteX57" fmla="*/ 1381125 w 5953125"/>
              <a:gd name="connsiteY57" fmla="*/ 866775 h 1066800"/>
              <a:gd name="connsiteX58" fmla="*/ 1419225 w 5953125"/>
              <a:gd name="connsiteY58" fmla="*/ 876300 h 1066800"/>
              <a:gd name="connsiteX59" fmla="*/ 1438275 w 5953125"/>
              <a:gd name="connsiteY59" fmla="*/ 838200 h 1066800"/>
              <a:gd name="connsiteX60" fmla="*/ 1457325 w 5953125"/>
              <a:gd name="connsiteY60" fmla="*/ 847725 h 1066800"/>
              <a:gd name="connsiteX61" fmla="*/ 1476375 w 5953125"/>
              <a:gd name="connsiteY61" fmla="*/ 733425 h 1066800"/>
              <a:gd name="connsiteX62" fmla="*/ 1485900 w 5953125"/>
              <a:gd name="connsiteY62" fmla="*/ 704850 h 1066800"/>
              <a:gd name="connsiteX63" fmla="*/ 1514475 w 5953125"/>
              <a:gd name="connsiteY63" fmla="*/ 695325 h 1066800"/>
              <a:gd name="connsiteX64" fmla="*/ 1571625 w 5953125"/>
              <a:gd name="connsiteY64" fmla="*/ 704850 h 1066800"/>
              <a:gd name="connsiteX65" fmla="*/ 1619250 w 5953125"/>
              <a:gd name="connsiteY65" fmla="*/ 714375 h 1066800"/>
              <a:gd name="connsiteX66" fmla="*/ 1657350 w 5953125"/>
              <a:gd name="connsiteY66" fmla="*/ 704850 h 1066800"/>
              <a:gd name="connsiteX67" fmla="*/ 1685925 w 5953125"/>
              <a:gd name="connsiteY67" fmla="*/ 609600 h 1066800"/>
              <a:gd name="connsiteX68" fmla="*/ 1714500 w 5953125"/>
              <a:gd name="connsiteY68" fmla="*/ 552450 h 1066800"/>
              <a:gd name="connsiteX69" fmla="*/ 1733550 w 5953125"/>
              <a:gd name="connsiteY69" fmla="*/ 466725 h 1066800"/>
              <a:gd name="connsiteX70" fmla="*/ 1752600 w 5953125"/>
              <a:gd name="connsiteY70" fmla="*/ 419100 h 1066800"/>
              <a:gd name="connsiteX71" fmla="*/ 1762125 w 5953125"/>
              <a:gd name="connsiteY71" fmla="*/ 390525 h 1066800"/>
              <a:gd name="connsiteX72" fmla="*/ 1819275 w 5953125"/>
              <a:gd name="connsiteY72" fmla="*/ 447675 h 1066800"/>
              <a:gd name="connsiteX73" fmla="*/ 1838325 w 5953125"/>
              <a:gd name="connsiteY73" fmla="*/ 523875 h 1066800"/>
              <a:gd name="connsiteX74" fmla="*/ 1866900 w 5953125"/>
              <a:gd name="connsiteY74" fmla="*/ 552450 h 1066800"/>
              <a:gd name="connsiteX75" fmla="*/ 1885950 w 5953125"/>
              <a:gd name="connsiteY75" fmla="*/ 666750 h 1066800"/>
              <a:gd name="connsiteX76" fmla="*/ 1895475 w 5953125"/>
              <a:gd name="connsiteY76" fmla="*/ 695325 h 1066800"/>
              <a:gd name="connsiteX77" fmla="*/ 1914525 w 5953125"/>
              <a:gd name="connsiteY77" fmla="*/ 800100 h 1066800"/>
              <a:gd name="connsiteX78" fmla="*/ 1924050 w 5953125"/>
              <a:gd name="connsiteY78" fmla="*/ 838200 h 1066800"/>
              <a:gd name="connsiteX79" fmla="*/ 1952625 w 5953125"/>
              <a:gd name="connsiteY79" fmla="*/ 857250 h 1066800"/>
              <a:gd name="connsiteX80" fmla="*/ 2028825 w 5953125"/>
              <a:gd name="connsiteY80" fmla="*/ 819150 h 1066800"/>
              <a:gd name="connsiteX81" fmla="*/ 2038350 w 5953125"/>
              <a:gd name="connsiteY81" fmla="*/ 771525 h 1066800"/>
              <a:gd name="connsiteX82" fmla="*/ 2066925 w 5953125"/>
              <a:gd name="connsiteY82" fmla="*/ 695325 h 1066800"/>
              <a:gd name="connsiteX83" fmla="*/ 2095500 w 5953125"/>
              <a:gd name="connsiteY83" fmla="*/ 600075 h 1066800"/>
              <a:gd name="connsiteX84" fmla="*/ 2124075 w 5953125"/>
              <a:gd name="connsiteY84" fmla="*/ 609600 h 1066800"/>
              <a:gd name="connsiteX85" fmla="*/ 2133600 w 5953125"/>
              <a:gd name="connsiteY85" fmla="*/ 638175 h 1066800"/>
              <a:gd name="connsiteX86" fmla="*/ 2152650 w 5953125"/>
              <a:gd name="connsiteY86" fmla="*/ 704850 h 1066800"/>
              <a:gd name="connsiteX87" fmla="*/ 2181225 w 5953125"/>
              <a:gd name="connsiteY87" fmla="*/ 742950 h 1066800"/>
              <a:gd name="connsiteX88" fmla="*/ 2200275 w 5953125"/>
              <a:gd name="connsiteY88" fmla="*/ 838200 h 1066800"/>
              <a:gd name="connsiteX89" fmla="*/ 2209800 w 5953125"/>
              <a:gd name="connsiteY89" fmla="*/ 866775 h 1066800"/>
              <a:gd name="connsiteX90" fmla="*/ 2238375 w 5953125"/>
              <a:gd name="connsiteY90" fmla="*/ 809625 h 1066800"/>
              <a:gd name="connsiteX91" fmla="*/ 2247900 w 5953125"/>
              <a:gd name="connsiteY91" fmla="*/ 771525 h 1066800"/>
              <a:gd name="connsiteX92" fmla="*/ 2266950 w 5953125"/>
              <a:gd name="connsiteY92" fmla="*/ 666750 h 1066800"/>
              <a:gd name="connsiteX93" fmla="*/ 2286000 w 5953125"/>
              <a:gd name="connsiteY93" fmla="*/ 323850 h 1066800"/>
              <a:gd name="connsiteX94" fmla="*/ 2228850 w 5953125"/>
              <a:gd name="connsiteY94" fmla="*/ 0 h 1066800"/>
              <a:gd name="connsiteX95" fmla="*/ 2257425 w 5953125"/>
              <a:gd name="connsiteY95" fmla="*/ 9525 h 1066800"/>
              <a:gd name="connsiteX96" fmla="*/ 2266950 w 5953125"/>
              <a:gd name="connsiteY96" fmla="*/ 38100 h 1066800"/>
              <a:gd name="connsiteX97" fmla="*/ 2286000 w 5953125"/>
              <a:gd name="connsiteY97" fmla="*/ 76200 h 1066800"/>
              <a:gd name="connsiteX98" fmla="*/ 2314575 w 5953125"/>
              <a:gd name="connsiteY98" fmla="*/ 142875 h 1066800"/>
              <a:gd name="connsiteX99" fmla="*/ 2381250 w 5953125"/>
              <a:gd name="connsiteY99" fmla="*/ 238125 h 1066800"/>
              <a:gd name="connsiteX100" fmla="*/ 2409825 w 5953125"/>
              <a:gd name="connsiteY100" fmla="*/ 323850 h 1066800"/>
              <a:gd name="connsiteX101" fmla="*/ 2419350 w 5953125"/>
              <a:gd name="connsiteY101" fmla="*/ 476250 h 1066800"/>
              <a:gd name="connsiteX102" fmla="*/ 2419350 w 5953125"/>
              <a:gd name="connsiteY102" fmla="*/ 742950 h 1066800"/>
              <a:gd name="connsiteX103" fmla="*/ 2457450 w 5953125"/>
              <a:gd name="connsiteY103" fmla="*/ 733425 h 1066800"/>
              <a:gd name="connsiteX104" fmla="*/ 2486025 w 5953125"/>
              <a:gd name="connsiteY104" fmla="*/ 714375 h 1066800"/>
              <a:gd name="connsiteX105" fmla="*/ 2524125 w 5953125"/>
              <a:gd name="connsiteY105" fmla="*/ 695325 h 1066800"/>
              <a:gd name="connsiteX106" fmla="*/ 2667000 w 5953125"/>
              <a:gd name="connsiteY106" fmla="*/ 714375 h 1066800"/>
              <a:gd name="connsiteX107" fmla="*/ 2695575 w 5953125"/>
              <a:gd name="connsiteY107" fmla="*/ 676275 h 1066800"/>
              <a:gd name="connsiteX108" fmla="*/ 2705100 w 5953125"/>
              <a:gd name="connsiteY108" fmla="*/ 504825 h 1066800"/>
              <a:gd name="connsiteX109" fmla="*/ 2733675 w 5953125"/>
              <a:gd name="connsiteY109" fmla="*/ 495300 h 1066800"/>
              <a:gd name="connsiteX110" fmla="*/ 2771775 w 5953125"/>
              <a:gd name="connsiteY110" fmla="*/ 485775 h 1066800"/>
              <a:gd name="connsiteX111" fmla="*/ 2809875 w 5953125"/>
              <a:gd name="connsiteY111" fmla="*/ 495300 h 1066800"/>
              <a:gd name="connsiteX112" fmla="*/ 2876550 w 5953125"/>
              <a:gd name="connsiteY112" fmla="*/ 457200 h 1066800"/>
              <a:gd name="connsiteX113" fmla="*/ 2962275 w 5953125"/>
              <a:gd name="connsiteY113" fmla="*/ 476250 h 1066800"/>
              <a:gd name="connsiteX114" fmla="*/ 2990850 w 5953125"/>
              <a:gd name="connsiteY114" fmla="*/ 504825 h 1066800"/>
              <a:gd name="connsiteX115" fmla="*/ 3076575 w 5953125"/>
              <a:gd name="connsiteY115" fmla="*/ 523875 h 1066800"/>
              <a:gd name="connsiteX116" fmla="*/ 3152775 w 5953125"/>
              <a:gd name="connsiteY116" fmla="*/ 561975 h 1066800"/>
              <a:gd name="connsiteX117" fmla="*/ 3181350 w 5953125"/>
              <a:gd name="connsiteY117" fmla="*/ 571500 h 1066800"/>
              <a:gd name="connsiteX118" fmla="*/ 3209925 w 5953125"/>
              <a:gd name="connsiteY118" fmla="*/ 542925 h 1066800"/>
              <a:gd name="connsiteX119" fmla="*/ 3238500 w 5953125"/>
              <a:gd name="connsiteY119" fmla="*/ 523875 h 1066800"/>
              <a:gd name="connsiteX120" fmla="*/ 3352800 w 5953125"/>
              <a:gd name="connsiteY120" fmla="*/ 552450 h 1066800"/>
              <a:gd name="connsiteX121" fmla="*/ 3409950 w 5953125"/>
              <a:gd name="connsiteY121" fmla="*/ 571500 h 1066800"/>
              <a:gd name="connsiteX122" fmla="*/ 3514725 w 5953125"/>
              <a:gd name="connsiteY122" fmla="*/ 561975 h 1066800"/>
              <a:gd name="connsiteX123" fmla="*/ 3676650 w 5953125"/>
              <a:gd name="connsiteY123" fmla="*/ 590550 h 1066800"/>
              <a:gd name="connsiteX124" fmla="*/ 3762375 w 5953125"/>
              <a:gd name="connsiteY124" fmla="*/ 647700 h 1066800"/>
              <a:gd name="connsiteX125" fmla="*/ 3771900 w 5953125"/>
              <a:gd name="connsiteY125" fmla="*/ 619125 h 1066800"/>
              <a:gd name="connsiteX126" fmla="*/ 3781425 w 5953125"/>
              <a:gd name="connsiteY126" fmla="*/ 533400 h 1066800"/>
              <a:gd name="connsiteX127" fmla="*/ 3819525 w 5953125"/>
              <a:gd name="connsiteY127" fmla="*/ 514350 h 1066800"/>
              <a:gd name="connsiteX128" fmla="*/ 3924300 w 5953125"/>
              <a:gd name="connsiteY128" fmla="*/ 523875 h 1066800"/>
              <a:gd name="connsiteX129" fmla="*/ 4124325 w 5953125"/>
              <a:gd name="connsiteY129" fmla="*/ 533400 h 1066800"/>
              <a:gd name="connsiteX130" fmla="*/ 4143375 w 5953125"/>
              <a:gd name="connsiteY130" fmla="*/ 495300 h 1066800"/>
              <a:gd name="connsiteX131" fmla="*/ 4171950 w 5953125"/>
              <a:gd name="connsiteY131" fmla="*/ 238125 h 1066800"/>
              <a:gd name="connsiteX132" fmla="*/ 4210050 w 5953125"/>
              <a:gd name="connsiteY132" fmla="*/ 209550 h 1066800"/>
              <a:gd name="connsiteX133" fmla="*/ 4267200 w 5953125"/>
              <a:gd name="connsiteY133" fmla="*/ 171450 h 1066800"/>
              <a:gd name="connsiteX134" fmla="*/ 4333875 w 5953125"/>
              <a:gd name="connsiteY134" fmla="*/ 180975 h 1066800"/>
              <a:gd name="connsiteX135" fmla="*/ 4371975 w 5953125"/>
              <a:gd name="connsiteY135" fmla="*/ 238125 h 1066800"/>
              <a:gd name="connsiteX136" fmla="*/ 4457700 w 5953125"/>
              <a:gd name="connsiteY136" fmla="*/ 381000 h 1066800"/>
              <a:gd name="connsiteX137" fmla="*/ 4467225 w 5953125"/>
              <a:gd name="connsiteY137" fmla="*/ 561975 h 1066800"/>
              <a:gd name="connsiteX138" fmla="*/ 4543425 w 5953125"/>
              <a:gd name="connsiteY138" fmla="*/ 647700 h 1066800"/>
              <a:gd name="connsiteX139" fmla="*/ 4581525 w 5953125"/>
              <a:gd name="connsiteY139" fmla="*/ 666750 h 1066800"/>
              <a:gd name="connsiteX140" fmla="*/ 4610100 w 5953125"/>
              <a:gd name="connsiteY140" fmla="*/ 685800 h 1066800"/>
              <a:gd name="connsiteX141" fmla="*/ 4648200 w 5953125"/>
              <a:gd name="connsiteY141" fmla="*/ 676275 h 1066800"/>
              <a:gd name="connsiteX142" fmla="*/ 4705350 w 5953125"/>
              <a:gd name="connsiteY142" fmla="*/ 657225 h 1066800"/>
              <a:gd name="connsiteX143" fmla="*/ 4705350 w 5953125"/>
              <a:gd name="connsiteY143" fmla="*/ 466725 h 1066800"/>
              <a:gd name="connsiteX144" fmla="*/ 4724400 w 5953125"/>
              <a:gd name="connsiteY144" fmla="*/ 495300 h 1066800"/>
              <a:gd name="connsiteX145" fmla="*/ 4733925 w 5953125"/>
              <a:gd name="connsiteY145" fmla="*/ 523875 h 1066800"/>
              <a:gd name="connsiteX146" fmla="*/ 4743450 w 5953125"/>
              <a:gd name="connsiteY146" fmla="*/ 561975 h 1066800"/>
              <a:gd name="connsiteX147" fmla="*/ 4772025 w 5953125"/>
              <a:gd name="connsiteY147" fmla="*/ 581025 h 1066800"/>
              <a:gd name="connsiteX148" fmla="*/ 4810125 w 5953125"/>
              <a:gd name="connsiteY148" fmla="*/ 619125 h 1066800"/>
              <a:gd name="connsiteX149" fmla="*/ 4886325 w 5953125"/>
              <a:gd name="connsiteY149" fmla="*/ 676275 h 1066800"/>
              <a:gd name="connsiteX150" fmla="*/ 4886325 w 5953125"/>
              <a:gd name="connsiteY150" fmla="*/ 619125 h 1066800"/>
              <a:gd name="connsiteX151" fmla="*/ 4876800 w 5953125"/>
              <a:gd name="connsiteY151" fmla="*/ 581025 h 1066800"/>
              <a:gd name="connsiteX152" fmla="*/ 4933950 w 5953125"/>
              <a:gd name="connsiteY152" fmla="*/ 638175 h 1066800"/>
              <a:gd name="connsiteX153" fmla="*/ 5048250 w 5953125"/>
              <a:gd name="connsiteY153" fmla="*/ 704850 h 1066800"/>
              <a:gd name="connsiteX154" fmla="*/ 5076825 w 5953125"/>
              <a:gd name="connsiteY154" fmla="*/ 723900 h 1066800"/>
              <a:gd name="connsiteX155" fmla="*/ 5105400 w 5953125"/>
              <a:gd name="connsiteY155" fmla="*/ 733425 h 1066800"/>
              <a:gd name="connsiteX156" fmla="*/ 5124450 w 5953125"/>
              <a:gd name="connsiteY156" fmla="*/ 704850 h 1066800"/>
              <a:gd name="connsiteX157" fmla="*/ 5210175 w 5953125"/>
              <a:gd name="connsiteY157" fmla="*/ 647700 h 1066800"/>
              <a:gd name="connsiteX158" fmla="*/ 5257800 w 5953125"/>
              <a:gd name="connsiteY158" fmla="*/ 657225 h 1066800"/>
              <a:gd name="connsiteX159" fmla="*/ 5305425 w 5953125"/>
              <a:gd name="connsiteY159" fmla="*/ 714375 h 1066800"/>
              <a:gd name="connsiteX160" fmla="*/ 5372100 w 5953125"/>
              <a:gd name="connsiteY160" fmla="*/ 733425 h 1066800"/>
              <a:gd name="connsiteX161" fmla="*/ 5467350 w 5953125"/>
              <a:gd name="connsiteY161" fmla="*/ 781050 h 1066800"/>
              <a:gd name="connsiteX162" fmla="*/ 5600700 w 5953125"/>
              <a:gd name="connsiteY162" fmla="*/ 828675 h 1066800"/>
              <a:gd name="connsiteX163" fmla="*/ 5648325 w 5953125"/>
              <a:gd name="connsiteY163" fmla="*/ 847725 h 1066800"/>
              <a:gd name="connsiteX164" fmla="*/ 5734050 w 5953125"/>
              <a:gd name="connsiteY164" fmla="*/ 638175 h 1066800"/>
              <a:gd name="connsiteX165" fmla="*/ 5857875 w 5953125"/>
              <a:gd name="connsiteY165" fmla="*/ 647700 h 1066800"/>
              <a:gd name="connsiteX166" fmla="*/ 5953125 w 5953125"/>
              <a:gd name="connsiteY166" fmla="*/ 647700 h 1066800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381250 w 5953125"/>
              <a:gd name="connsiteY98" fmla="*/ 285939 h 1114614"/>
              <a:gd name="connsiteX99" fmla="*/ 2409825 w 5953125"/>
              <a:gd name="connsiteY99" fmla="*/ 371664 h 1114614"/>
              <a:gd name="connsiteX100" fmla="*/ 2419350 w 5953125"/>
              <a:gd name="connsiteY100" fmla="*/ 524064 h 1114614"/>
              <a:gd name="connsiteX101" fmla="*/ 2419350 w 5953125"/>
              <a:gd name="connsiteY101" fmla="*/ 790764 h 1114614"/>
              <a:gd name="connsiteX102" fmla="*/ 2457450 w 5953125"/>
              <a:gd name="connsiteY102" fmla="*/ 781239 h 1114614"/>
              <a:gd name="connsiteX103" fmla="*/ 2486025 w 5953125"/>
              <a:gd name="connsiteY103" fmla="*/ 762189 h 1114614"/>
              <a:gd name="connsiteX104" fmla="*/ 2524125 w 5953125"/>
              <a:gd name="connsiteY104" fmla="*/ 743139 h 1114614"/>
              <a:gd name="connsiteX105" fmla="*/ 2667000 w 5953125"/>
              <a:gd name="connsiteY105" fmla="*/ 762189 h 1114614"/>
              <a:gd name="connsiteX106" fmla="*/ 2695575 w 5953125"/>
              <a:gd name="connsiteY106" fmla="*/ 724089 h 1114614"/>
              <a:gd name="connsiteX107" fmla="*/ 2705100 w 5953125"/>
              <a:gd name="connsiteY107" fmla="*/ 552639 h 1114614"/>
              <a:gd name="connsiteX108" fmla="*/ 2733675 w 5953125"/>
              <a:gd name="connsiteY108" fmla="*/ 543114 h 1114614"/>
              <a:gd name="connsiteX109" fmla="*/ 2771775 w 5953125"/>
              <a:gd name="connsiteY109" fmla="*/ 533589 h 1114614"/>
              <a:gd name="connsiteX110" fmla="*/ 2809875 w 5953125"/>
              <a:gd name="connsiteY110" fmla="*/ 543114 h 1114614"/>
              <a:gd name="connsiteX111" fmla="*/ 2876550 w 5953125"/>
              <a:gd name="connsiteY111" fmla="*/ 505014 h 1114614"/>
              <a:gd name="connsiteX112" fmla="*/ 2962275 w 5953125"/>
              <a:gd name="connsiteY112" fmla="*/ 524064 h 1114614"/>
              <a:gd name="connsiteX113" fmla="*/ 2990850 w 5953125"/>
              <a:gd name="connsiteY113" fmla="*/ 552639 h 1114614"/>
              <a:gd name="connsiteX114" fmla="*/ 3076575 w 5953125"/>
              <a:gd name="connsiteY114" fmla="*/ 571689 h 1114614"/>
              <a:gd name="connsiteX115" fmla="*/ 3152775 w 5953125"/>
              <a:gd name="connsiteY115" fmla="*/ 609789 h 1114614"/>
              <a:gd name="connsiteX116" fmla="*/ 3181350 w 5953125"/>
              <a:gd name="connsiteY116" fmla="*/ 619314 h 1114614"/>
              <a:gd name="connsiteX117" fmla="*/ 3209925 w 5953125"/>
              <a:gd name="connsiteY117" fmla="*/ 590739 h 1114614"/>
              <a:gd name="connsiteX118" fmla="*/ 3238500 w 5953125"/>
              <a:gd name="connsiteY118" fmla="*/ 571689 h 1114614"/>
              <a:gd name="connsiteX119" fmla="*/ 3352800 w 5953125"/>
              <a:gd name="connsiteY119" fmla="*/ 600264 h 1114614"/>
              <a:gd name="connsiteX120" fmla="*/ 3409950 w 5953125"/>
              <a:gd name="connsiteY120" fmla="*/ 619314 h 1114614"/>
              <a:gd name="connsiteX121" fmla="*/ 3514725 w 5953125"/>
              <a:gd name="connsiteY121" fmla="*/ 609789 h 1114614"/>
              <a:gd name="connsiteX122" fmla="*/ 3676650 w 5953125"/>
              <a:gd name="connsiteY122" fmla="*/ 638364 h 1114614"/>
              <a:gd name="connsiteX123" fmla="*/ 3762375 w 5953125"/>
              <a:gd name="connsiteY123" fmla="*/ 695514 h 1114614"/>
              <a:gd name="connsiteX124" fmla="*/ 3771900 w 5953125"/>
              <a:gd name="connsiteY124" fmla="*/ 666939 h 1114614"/>
              <a:gd name="connsiteX125" fmla="*/ 3781425 w 5953125"/>
              <a:gd name="connsiteY125" fmla="*/ 581214 h 1114614"/>
              <a:gd name="connsiteX126" fmla="*/ 3819525 w 5953125"/>
              <a:gd name="connsiteY126" fmla="*/ 562164 h 1114614"/>
              <a:gd name="connsiteX127" fmla="*/ 3924300 w 5953125"/>
              <a:gd name="connsiteY127" fmla="*/ 571689 h 1114614"/>
              <a:gd name="connsiteX128" fmla="*/ 4124325 w 5953125"/>
              <a:gd name="connsiteY128" fmla="*/ 581214 h 1114614"/>
              <a:gd name="connsiteX129" fmla="*/ 4143375 w 5953125"/>
              <a:gd name="connsiteY129" fmla="*/ 543114 h 1114614"/>
              <a:gd name="connsiteX130" fmla="*/ 4171950 w 5953125"/>
              <a:gd name="connsiteY130" fmla="*/ 285939 h 1114614"/>
              <a:gd name="connsiteX131" fmla="*/ 4210050 w 5953125"/>
              <a:gd name="connsiteY131" fmla="*/ 257364 h 1114614"/>
              <a:gd name="connsiteX132" fmla="*/ 4267200 w 5953125"/>
              <a:gd name="connsiteY132" fmla="*/ 219264 h 1114614"/>
              <a:gd name="connsiteX133" fmla="*/ 4333875 w 5953125"/>
              <a:gd name="connsiteY133" fmla="*/ 228789 h 1114614"/>
              <a:gd name="connsiteX134" fmla="*/ 4371975 w 5953125"/>
              <a:gd name="connsiteY134" fmla="*/ 285939 h 1114614"/>
              <a:gd name="connsiteX135" fmla="*/ 4457700 w 5953125"/>
              <a:gd name="connsiteY135" fmla="*/ 428814 h 1114614"/>
              <a:gd name="connsiteX136" fmla="*/ 4467225 w 5953125"/>
              <a:gd name="connsiteY136" fmla="*/ 609789 h 1114614"/>
              <a:gd name="connsiteX137" fmla="*/ 4543425 w 5953125"/>
              <a:gd name="connsiteY137" fmla="*/ 695514 h 1114614"/>
              <a:gd name="connsiteX138" fmla="*/ 4581525 w 5953125"/>
              <a:gd name="connsiteY138" fmla="*/ 714564 h 1114614"/>
              <a:gd name="connsiteX139" fmla="*/ 4610100 w 5953125"/>
              <a:gd name="connsiteY139" fmla="*/ 733614 h 1114614"/>
              <a:gd name="connsiteX140" fmla="*/ 4648200 w 5953125"/>
              <a:gd name="connsiteY140" fmla="*/ 724089 h 1114614"/>
              <a:gd name="connsiteX141" fmla="*/ 4705350 w 5953125"/>
              <a:gd name="connsiteY141" fmla="*/ 705039 h 1114614"/>
              <a:gd name="connsiteX142" fmla="*/ 4705350 w 5953125"/>
              <a:gd name="connsiteY142" fmla="*/ 514539 h 1114614"/>
              <a:gd name="connsiteX143" fmla="*/ 4724400 w 5953125"/>
              <a:gd name="connsiteY143" fmla="*/ 543114 h 1114614"/>
              <a:gd name="connsiteX144" fmla="*/ 4733925 w 5953125"/>
              <a:gd name="connsiteY144" fmla="*/ 571689 h 1114614"/>
              <a:gd name="connsiteX145" fmla="*/ 4743450 w 5953125"/>
              <a:gd name="connsiteY145" fmla="*/ 609789 h 1114614"/>
              <a:gd name="connsiteX146" fmla="*/ 4772025 w 5953125"/>
              <a:gd name="connsiteY146" fmla="*/ 628839 h 1114614"/>
              <a:gd name="connsiteX147" fmla="*/ 4810125 w 5953125"/>
              <a:gd name="connsiteY147" fmla="*/ 666939 h 1114614"/>
              <a:gd name="connsiteX148" fmla="*/ 4886325 w 5953125"/>
              <a:gd name="connsiteY148" fmla="*/ 724089 h 1114614"/>
              <a:gd name="connsiteX149" fmla="*/ 4886325 w 5953125"/>
              <a:gd name="connsiteY149" fmla="*/ 666939 h 1114614"/>
              <a:gd name="connsiteX150" fmla="*/ 4876800 w 5953125"/>
              <a:gd name="connsiteY150" fmla="*/ 628839 h 1114614"/>
              <a:gd name="connsiteX151" fmla="*/ 4933950 w 5953125"/>
              <a:gd name="connsiteY151" fmla="*/ 685989 h 1114614"/>
              <a:gd name="connsiteX152" fmla="*/ 5048250 w 5953125"/>
              <a:gd name="connsiteY152" fmla="*/ 752664 h 1114614"/>
              <a:gd name="connsiteX153" fmla="*/ 5076825 w 5953125"/>
              <a:gd name="connsiteY153" fmla="*/ 771714 h 1114614"/>
              <a:gd name="connsiteX154" fmla="*/ 5105400 w 5953125"/>
              <a:gd name="connsiteY154" fmla="*/ 781239 h 1114614"/>
              <a:gd name="connsiteX155" fmla="*/ 5124450 w 5953125"/>
              <a:gd name="connsiteY155" fmla="*/ 752664 h 1114614"/>
              <a:gd name="connsiteX156" fmla="*/ 5210175 w 5953125"/>
              <a:gd name="connsiteY156" fmla="*/ 695514 h 1114614"/>
              <a:gd name="connsiteX157" fmla="*/ 5257800 w 5953125"/>
              <a:gd name="connsiteY157" fmla="*/ 705039 h 1114614"/>
              <a:gd name="connsiteX158" fmla="*/ 5305425 w 5953125"/>
              <a:gd name="connsiteY158" fmla="*/ 762189 h 1114614"/>
              <a:gd name="connsiteX159" fmla="*/ 5372100 w 5953125"/>
              <a:gd name="connsiteY159" fmla="*/ 781239 h 1114614"/>
              <a:gd name="connsiteX160" fmla="*/ 5467350 w 5953125"/>
              <a:gd name="connsiteY160" fmla="*/ 828864 h 1114614"/>
              <a:gd name="connsiteX161" fmla="*/ 5600700 w 5953125"/>
              <a:gd name="connsiteY161" fmla="*/ 876489 h 1114614"/>
              <a:gd name="connsiteX162" fmla="*/ 5648325 w 5953125"/>
              <a:gd name="connsiteY162" fmla="*/ 895539 h 1114614"/>
              <a:gd name="connsiteX163" fmla="*/ 5734050 w 5953125"/>
              <a:gd name="connsiteY163" fmla="*/ 685989 h 1114614"/>
              <a:gd name="connsiteX164" fmla="*/ 5857875 w 5953125"/>
              <a:gd name="connsiteY164" fmla="*/ 695514 h 1114614"/>
              <a:gd name="connsiteX165" fmla="*/ 5953125 w 5953125"/>
              <a:gd name="connsiteY165" fmla="*/ 695514 h 1114614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409825 w 5953125"/>
              <a:gd name="connsiteY98" fmla="*/ 371664 h 1114614"/>
              <a:gd name="connsiteX99" fmla="*/ 2419350 w 5953125"/>
              <a:gd name="connsiteY99" fmla="*/ 524064 h 1114614"/>
              <a:gd name="connsiteX100" fmla="*/ 2419350 w 5953125"/>
              <a:gd name="connsiteY100" fmla="*/ 790764 h 1114614"/>
              <a:gd name="connsiteX101" fmla="*/ 2457450 w 5953125"/>
              <a:gd name="connsiteY101" fmla="*/ 781239 h 1114614"/>
              <a:gd name="connsiteX102" fmla="*/ 2486025 w 5953125"/>
              <a:gd name="connsiteY102" fmla="*/ 762189 h 1114614"/>
              <a:gd name="connsiteX103" fmla="*/ 2524125 w 5953125"/>
              <a:gd name="connsiteY103" fmla="*/ 743139 h 1114614"/>
              <a:gd name="connsiteX104" fmla="*/ 2667000 w 5953125"/>
              <a:gd name="connsiteY104" fmla="*/ 762189 h 1114614"/>
              <a:gd name="connsiteX105" fmla="*/ 2695575 w 5953125"/>
              <a:gd name="connsiteY105" fmla="*/ 724089 h 1114614"/>
              <a:gd name="connsiteX106" fmla="*/ 2705100 w 5953125"/>
              <a:gd name="connsiteY106" fmla="*/ 552639 h 1114614"/>
              <a:gd name="connsiteX107" fmla="*/ 2733675 w 5953125"/>
              <a:gd name="connsiteY107" fmla="*/ 543114 h 1114614"/>
              <a:gd name="connsiteX108" fmla="*/ 2771775 w 5953125"/>
              <a:gd name="connsiteY108" fmla="*/ 533589 h 1114614"/>
              <a:gd name="connsiteX109" fmla="*/ 2809875 w 5953125"/>
              <a:gd name="connsiteY109" fmla="*/ 543114 h 1114614"/>
              <a:gd name="connsiteX110" fmla="*/ 2876550 w 5953125"/>
              <a:gd name="connsiteY110" fmla="*/ 505014 h 1114614"/>
              <a:gd name="connsiteX111" fmla="*/ 2962275 w 5953125"/>
              <a:gd name="connsiteY111" fmla="*/ 524064 h 1114614"/>
              <a:gd name="connsiteX112" fmla="*/ 2990850 w 5953125"/>
              <a:gd name="connsiteY112" fmla="*/ 552639 h 1114614"/>
              <a:gd name="connsiteX113" fmla="*/ 3076575 w 5953125"/>
              <a:gd name="connsiteY113" fmla="*/ 571689 h 1114614"/>
              <a:gd name="connsiteX114" fmla="*/ 3152775 w 5953125"/>
              <a:gd name="connsiteY114" fmla="*/ 609789 h 1114614"/>
              <a:gd name="connsiteX115" fmla="*/ 3181350 w 5953125"/>
              <a:gd name="connsiteY115" fmla="*/ 619314 h 1114614"/>
              <a:gd name="connsiteX116" fmla="*/ 3209925 w 5953125"/>
              <a:gd name="connsiteY116" fmla="*/ 590739 h 1114614"/>
              <a:gd name="connsiteX117" fmla="*/ 3238500 w 5953125"/>
              <a:gd name="connsiteY117" fmla="*/ 571689 h 1114614"/>
              <a:gd name="connsiteX118" fmla="*/ 3352800 w 5953125"/>
              <a:gd name="connsiteY118" fmla="*/ 600264 h 1114614"/>
              <a:gd name="connsiteX119" fmla="*/ 3409950 w 5953125"/>
              <a:gd name="connsiteY119" fmla="*/ 619314 h 1114614"/>
              <a:gd name="connsiteX120" fmla="*/ 3514725 w 5953125"/>
              <a:gd name="connsiteY120" fmla="*/ 609789 h 1114614"/>
              <a:gd name="connsiteX121" fmla="*/ 3676650 w 5953125"/>
              <a:gd name="connsiteY121" fmla="*/ 638364 h 1114614"/>
              <a:gd name="connsiteX122" fmla="*/ 3762375 w 5953125"/>
              <a:gd name="connsiteY122" fmla="*/ 695514 h 1114614"/>
              <a:gd name="connsiteX123" fmla="*/ 3771900 w 5953125"/>
              <a:gd name="connsiteY123" fmla="*/ 666939 h 1114614"/>
              <a:gd name="connsiteX124" fmla="*/ 3781425 w 5953125"/>
              <a:gd name="connsiteY124" fmla="*/ 581214 h 1114614"/>
              <a:gd name="connsiteX125" fmla="*/ 3819525 w 5953125"/>
              <a:gd name="connsiteY125" fmla="*/ 562164 h 1114614"/>
              <a:gd name="connsiteX126" fmla="*/ 3924300 w 5953125"/>
              <a:gd name="connsiteY126" fmla="*/ 571689 h 1114614"/>
              <a:gd name="connsiteX127" fmla="*/ 4124325 w 5953125"/>
              <a:gd name="connsiteY127" fmla="*/ 581214 h 1114614"/>
              <a:gd name="connsiteX128" fmla="*/ 4143375 w 5953125"/>
              <a:gd name="connsiteY128" fmla="*/ 543114 h 1114614"/>
              <a:gd name="connsiteX129" fmla="*/ 4171950 w 5953125"/>
              <a:gd name="connsiteY129" fmla="*/ 285939 h 1114614"/>
              <a:gd name="connsiteX130" fmla="*/ 4210050 w 5953125"/>
              <a:gd name="connsiteY130" fmla="*/ 257364 h 1114614"/>
              <a:gd name="connsiteX131" fmla="*/ 4267200 w 5953125"/>
              <a:gd name="connsiteY131" fmla="*/ 219264 h 1114614"/>
              <a:gd name="connsiteX132" fmla="*/ 4333875 w 5953125"/>
              <a:gd name="connsiteY132" fmla="*/ 228789 h 1114614"/>
              <a:gd name="connsiteX133" fmla="*/ 4371975 w 5953125"/>
              <a:gd name="connsiteY133" fmla="*/ 285939 h 1114614"/>
              <a:gd name="connsiteX134" fmla="*/ 4457700 w 5953125"/>
              <a:gd name="connsiteY134" fmla="*/ 428814 h 1114614"/>
              <a:gd name="connsiteX135" fmla="*/ 4467225 w 5953125"/>
              <a:gd name="connsiteY135" fmla="*/ 609789 h 1114614"/>
              <a:gd name="connsiteX136" fmla="*/ 4543425 w 5953125"/>
              <a:gd name="connsiteY136" fmla="*/ 695514 h 1114614"/>
              <a:gd name="connsiteX137" fmla="*/ 4581525 w 5953125"/>
              <a:gd name="connsiteY137" fmla="*/ 714564 h 1114614"/>
              <a:gd name="connsiteX138" fmla="*/ 4610100 w 5953125"/>
              <a:gd name="connsiteY138" fmla="*/ 733614 h 1114614"/>
              <a:gd name="connsiteX139" fmla="*/ 4648200 w 5953125"/>
              <a:gd name="connsiteY139" fmla="*/ 724089 h 1114614"/>
              <a:gd name="connsiteX140" fmla="*/ 4705350 w 5953125"/>
              <a:gd name="connsiteY140" fmla="*/ 705039 h 1114614"/>
              <a:gd name="connsiteX141" fmla="*/ 4705350 w 5953125"/>
              <a:gd name="connsiteY141" fmla="*/ 514539 h 1114614"/>
              <a:gd name="connsiteX142" fmla="*/ 4724400 w 5953125"/>
              <a:gd name="connsiteY142" fmla="*/ 543114 h 1114614"/>
              <a:gd name="connsiteX143" fmla="*/ 4733925 w 5953125"/>
              <a:gd name="connsiteY143" fmla="*/ 571689 h 1114614"/>
              <a:gd name="connsiteX144" fmla="*/ 4743450 w 5953125"/>
              <a:gd name="connsiteY144" fmla="*/ 609789 h 1114614"/>
              <a:gd name="connsiteX145" fmla="*/ 4772025 w 5953125"/>
              <a:gd name="connsiteY145" fmla="*/ 628839 h 1114614"/>
              <a:gd name="connsiteX146" fmla="*/ 4810125 w 5953125"/>
              <a:gd name="connsiteY146" fmla="*/ 666939 h 1114614"/>
              <a:gd name="connsiteX147" fmla="*/ 4886325 w 5953125"/>
              <a:gd name="connsiteY147" fmla="*/ 724089 h 1114614"/>
              <a:gd name="connsiteX148" fmla="*/ 4886325 w 5953125"/>
              <a:gd name="connsiteY148" fmla="*/ 666939 h 1114614"/>
              <a:gd name="connsiteX149" fmla="*/ 4876800 w 5953125"/>
              <a:gd name="connsiteY149" fmla="*/ 628839 h 1114614"/>
              <a:gd name="connsiteX150" fmla="*/ 4933950 w 5953125"/>
              <a:gd name="connsiteY150" fmla="*/ 685989 h 1114614"/>
              <a:gd name="connsiteX151" fmla="*/ 5048250 w 5953125"/>
              <a:gd name="connsiteY151" fmla="*/ 752664 h 1114614"/>
              <a:gd name="connsiteX152" fmla="*/ 5076825 w 5953125"/>
              <a:gd name="connsiteY152" fmla="*/ 771714 h 1114614"/>
              <a:gd name="connsiteX153" fmla="*/ 5105400 w 5953125"/>
              <a:gd name="connsiteY153" fmla="*/ 781239 h 1114614"/>
              <a:gd name="connsiteX154" fmla="*/ 5124450 w 5953125"/>
              <a:gd name="connsiteY154" fmla="*/ 752664 h 1114614"/>
              <a:gd name="connsiteX155" fmla="*/ 5210175 w 5953125"/>
              <a:gd name="connsiteY155" fmla="*/ 695514 h 1114614"/>
              <a:gd name="connsiteX156" fmla="*/ 5257800 w 5953125"/>
              <a:gd name="connsiteY156" fmla="*/ 705039 h 1114614"/>
              <a:gd name="connsiteX157" fmla="*/ 5305425 w 5953125"/>
              <a:gd name="connsiteY157" fmla="*/ 762189 h 1114614"/>
              <a:gd name="connsiteX158" fmla="*/ 5372100 w 5953125"/>
              <a:gd name="connsiteY158" fmla="*/ 781239 h 1114614"/>
              <a:gd name="connsiteX159" fmla="*/ 5467350 w 5953125"/>
              <a:gd name="connsiteY159" fmla="*/ 828864 h 1114614"/>
              <a:gd name="connsiteX160" fmla="*/ 5600700 w 5953125"/>
              <a:gd name="connsiteY160" fmla="*/ 876489 h 1114614"/>
              <a:gd name="connsiteX161" fmla="*/ 5648325 w 5953125"/>
              <a:gd name="connsiteY161" fmla="*/ 895539 h 1114614"/>
              <a:gd name="connsiteX162" fmla="*/ 5734050 w 5953125"/>
              <a:gd name="connsiteY162" fmla="*/ 685989 h 1114614"/>
              <a:gd name="connsiteX163" fmla="*/ 5857875 w 5953125"/>
              <a:gd name="connsiteY163" fmla="*/ 695514 h 1114614"/>
              <a:gd name="connsiteX164" fmla="*/ 5953125 w 5953125"/>
              <a:gd name="connsiteY164" fmla="*/ 695514 h 1114614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419350 w 5953125"/>
              <a:gd name="connsiteY98" fmla="*/ 524064 h 1114614"/>
              <a:gd name="connsiteX99" fmla="*/ 2419350 w 5953125"/>
              <a:gd name="connsiteY99" fmla="*/ 790764 h 1114614"/>
              <a:gd name="connsiteX100" fmla="*/ 2457450 w 5953125"/>
              <a:gd name="connsiteY100" fmla="*/ 781239 h 1114614"/>
              <a:gd name="connsiteX101" fmla="*/ 2486025 w 5953125"/>
              <a:gd name="connsiteY101" fmla="*/ 762189 h 1114614"/>
              <a:gd name="connsiteX102" fmla="*/ 2524125 w 5953125"/>
              <a:gd name="connsiteY102" fmla="*/ 743139 h 1114614"/>
              <a:gd name="connsiteX103" fmla="*/ 2667000 w 5953125"/>
              <a:gd name="connsiteY103" fmla="*/ 762189 h 1114614"/>
              <a:gd name="connsiteX104" fmla="*/ 2695575 w 5953125"/>
              <a:gd name="connsiteY104" fmla="*/ 724089 h 1114614"/>
              <a:gd name="connsiteX105" fmla="*/ 2705100 w 5953125"/>
              <a:gd name="connsiteY105" fmla="*/ 552639 h 1114614"/>
              <a:gd name="connsiteX106" fmla="*/ 2733675 w 5953125"/>
              <a:gd name="connsiteY106" fmla="*/ 543114 h 1114614"/>
              <a:gd name="connsiteX107" fmla="*/ 2771775 w 5953125"/>
              <a:gd name="connsiteY107" fmla="*/ 533589 h 1114614"/>
              <a:gd name="connsiteX108" fmla="*/ 2809875 w 5953125"/>
              <a:gd name="connsiteY108" fmla="*/ 543114 h 1114614"/>
              <a:gd name="connsiteX109" fmla="*/ 2876550 w 5953125"/>
              <a:gd name="connsiteY109" fmla="*/ 505014 h 1114614"/>
              <a:gd name="connsiteX110" fmla="*/ 2962275 w 5953125"/>
              <a:gd name="connsiteY110" fmla="*/ 524064 h 1114614"/>
              <a:gd name="connsiteX111" fmla="*/ 2990850 w 5953125"/>
              <a:gd name="connsiteY111" fmla="*/ 552639 h 1114614"/>
              <a:gd name="connsiteX112" fmla="*/ 3076575 w 5953125"/>
              <a:gd name="connsiteY112" fmla="*/ 571689 h 1114614"/>
              <a:gd name="connsiteX113" fmla="*/ 3152775 w 5953125"/>
              <a:gd name="connsiteY113" fmla="*/ 609789 h 1114614"/>
              <a:gd name="connsiteX114" fmla="*/ 3181350 w 5953125"/>
              <a:gd name="connsiteY114" fmla="*/ 619314 h 1114614"/>
              <a:gd name="connsiteX115" fmla="*/ 3209925 w 5953125"/>
              <a:gd name="connsiteY115" fmla="*/ 590739 h 1114614"/>
              <a:gd name="connsiteX116" fmla="*/ 3238500 w 5953125"/>
              <a:gd name="connsiteY116" fmla="*/ 571689 h 1114614"/>
              <a:gd name="connsiteX117" fmla="*/ 3352800 w 5953125"/>
              <a:gd name="connsiteY117" fmla="*/ 600264 h 1114614"/>
              <a:gd name="connsiteX118" fmla="*/ 3409950 w 5953125"/>
              <a:gd name="connsiteY118" fmla="*/ 619314 h 1114614"/>
              <a:gd name="connsiteX119" fmla="*/ 3514725 w 5953125"/>
              <a:gd name="connsiteY119" fmla="*/ 609789 h 1114614"/>
              <a:gd name="connsiteX120" fmla="*/ 3676650 w 5953125"/>
              <a:gd name="connsiteY120" fmla="*/ 638364 h 1114614"/>
              <a:gd name="connsiteX121" fmla="*/ 3762375 w 5953125"/>
              <a:gd name="connsiteY121" fmla="*/ 695514 h 1114614"/>
              <a:gd name="connsiteX122" fmla="*/ 3771900 w 5953125"/>
              <a:gd name="connsiteY122" fmla="*/ 666939 h 1114614"/>
              <a:gd name="connsiteX123" fmla="*/ 3781425 w 5953125"/>
              <a:gd name="connsiteY123" fmla="*/ 581214 h 1114614"/>
              <a:gd name="connsiteX124" fmla="*/ 3819525 w 5953125"/>
              <a:gd name="connsiteY124" fmla="*/ 562164 h 1114614"/>
              <a:gd name="connsiteX125" fmla="*/ 3924300 w 5953125"/>
              <a:gd name="connsiteY125" fmla="*/ 571689 h 1114614"/>
              <a:gd name="connsiteX126" fmla="*/ 4124325 w 5953125"/>
              <a:gd name="connsiteY126" fmla="*/ 581214 h 1114614"/>
              <a:gd name="connsiteX127" fmla="*/ 4143375 w 5953125"/>
              <a:gd name="connsiteY127" fmla="*/ 543114 h 1114614"/>
              <a:gd name="connsiteX128" fmla="*/ 4171950 w 5953125"/>
              <a:gd name="connsiteY128" fmla="*/ 285939 h 1114614"/>
              <a:gd name="connsiteX129" fmla="*/ 4210050 w 5953125"/>
              <a:gd name="connsiteY129" fmla="*/ 257364 h 1114614"/>
              <a:gd name="connsiteX130" fmla="*/ 4267200 w 5953125"/>
              <a:gd name="connsiteY130" fmla="*/ 219264 h 1114614"/>
              <a:gd name="connsiteX131" fmla="*/ 4333875 w 5953125"/>
              <a:gd name="connsiteY131" fmla="*/ 228789 h 1114614"/>
              <a:gd name="connsiteX132" fmla="*/ 4371975 w 5953125"/>
              <a:gd name="connsiteY132" fmla="*/ 285939 h 1114614"/>
              <a:gd name="connsiteX133" fmla="*/ 4457700 w 5953125"/>
              <a:gd name="connsiteY133" fmla="*/ 428814 h 1114614"/>
              <a:gd name="connsiteX134" fmla="*/ 4467225 w 5953125"/>
              <a:gd name="connsiteY134" fmla="*/ 609789 h 1114614"/>
              <a:gd name="connsiteX135" fmla="*/ 4543425 w 5953125"/>
              <a:gd name="connsiteY135" fmla="*/ 695514 h 1114614"/>
              <a:gd name="connsiteX136" fmla="*/ 4581525 w 5953125"/>
              <a:gd name="connsiteY136" fmla="*/ 714564 h 1114614"/>
              <a:gd name="connsiteX137" fmla="*/ 4610100 w 5953125"/>
              <a:gd name="connsiteY137" fmla="*/ 733614 h 1114614"/>
              <a:gd name="connsiteX138" fmla="*/ 4648200 w 5953125"/>
              <a:gd name="connsiteY138" fmla="*/ 724089 h 1114614"/>
              <a:gd name="connsiteX139" fmla="*/ 4705350 w 5953125"/>
              <a:gd name="connsiteY139" fmla="*/ 705039 h 1114614"/>
              <a:gd name="connsiteX140" fmla="*/ 4705350 w 5953125"/>
              <a:gd name="connsiteY140" fmla="*/ 514539 h 1114614"/>
              <a:gd name="connsiteX141" fmla="*/ 4724400 w 5953125"/>
              <a:gd name="connsiteY141" fmla="*/ 543114 h 1114614"/>
              <a:gd name="connsiteX142" fmla="*/ 4733925 w 5953125"/>
              <a:gd name="connsiteY142" fmla="*/ 571689 h 1114614"/>
              <a:gd name="connsiteX143" fmla="*/ 4743450 w 5953125"/>
              <a:gd name="connsiteY143" fmla="*/ 609789 h 1114614"/>
              <a:gd name="connsiteX144" fmla="*/ 4772025 w 5953125"/>
              <a:gd name="connsiteY144" fmla="*/ 628839 h 1114614"/>
              <a:gd name="connsiteX145" fmla="*/ 4810125 w 5953125"/>
              <a:gd name="connsiteY145" fmla="*/ 666939 h 1114614"/>
              <a:gd name="connsiteX146" fmla="*/ 4886325 w 5953125"/>
              <a:gd name="connsiteY146" fmla="*/ 724089 h 1114614"/>
              <a:gd name="connsiteX147" fmla="*/ 4886325 w 5953125"/>
              <a:gd name="connsiteY147" fmla="*/ 666939 h 1114614"/>
              <a:gd name="connsiteX148" fmla="*/ 4876800 w 5953125"/>
              <a:gd name="connsiteY148" fmla="*/ 628839 h 1114614"/>
              <a:gd name="connsiteX149" fmla="*/ 4933950 w 5953125"/>
              <a:gd name="connsiteY149" fmla="*/ 685989 h 1114614"/>
              <a:gd name="connsiteX150" fmla="*/ 5048250 w 5953125"/>
              <a:gd name="connsiteY150" fmla="*/ 752664 h 1114614"/>
              <a:gd name="connsiteX151" fmla="*/ 5076825 w 5953125"/>
              <a:gd name="connsiteY151" fmla="*/ 771714 h 1114614"/>
              <a:gd name="connsiteX152" fmla="*/ 5105400 w 5953125"/>
              <a:gd name="connsiteY152" fmla="*/ 781239 h 1114614"/>
              <a:gd name="connsiteX153" fmla="*/ 5124450 w 5953125"/>
              <a:gd name="connsiteY153" fmla="*/ 752664 h 1114614"/>
              <a:gd name="connsiteX154" fmla="*/ 5210175 w 5953125"/>
              <a:gd name="connsiteY154" fmla="*/ 695514 h 1114614"/>
              <a:gd name="connsiteX155" fmla="*/ 5257800 w 5953125"/>
              <a:gd name="connsiteY155" fmla="*/ 705039 h 1114614"/>
              <a:gd name="connsiteX156" fmla="*/ 5305425 w 5953125"/>
              <a:gd name="connsiteY156" fmla="*/ 762189 h 1114614"/>
              <a:gd name="connsiteX157" fmla="*/ 5372100 w 5953125"/>
              <a:gd name="connsiteY157" fmla="*/ 781239 h 1114614"/>
              <a:gd name="connsiteX158" fmla="*/ 5467350 w 5953125"/>
              <a:gd name="connsiteY158" fmla="*/ 828864 h 1114614"/>
              <a:gd name="connsiteX159" fmla="*/ 5600700 w 5953125"/>
              <a:gd name="connsiteY159" fmla="*/ 876489 h 1114614"/>
              <a:gd name="connsiteX160" fmla="*/ 5648325 w 5953125"/>
              <a:gd name="connsiteY160" fmla="*/ 895539 h 1114614"/>
              <a:gd name="connsiteX161" fmla="*/ 5734050 w 5953125"/>
              <a:gd name="connsiteY161" fmla="*/ 685989 h 1114614"/>
              <a:gd name="connsiteX162" fmla="*/ 5857875 w 5953125"/>
              <a:gd name="connsiteY162" fmla="*/ 695514 h 1114614"/>
              <a:gd name="connsiteX163" fmla="*/ 5953125 w 5953125"/>
              <a:gd name="connsiteY163" fmla="*/ 695514 h 1114614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419350 w 5953125"/>
              <a:gd name="connsiteY98" fmla="*/ 790764 h 1114614"/>
              <a:gd name="connsiteX99" fmla="*/ 2457450 w 5953125"/>
              <a:gd name="connsiteY99" fmla="*/ 781239 h 1114614"/>
              <a:gd name="connsiteX100" fmla="*/ 2486025 w 5953125"/>
              <a:gd name="connsiteY100" fmla="*/ 762189 h 1114614"/>
              <a:gd name="connsiteX101" fmla="*/ 2524125 w 5953125"/>
              <a:gd name="connsiteY101" fmla="*/ 743139 h 1114614"/>
              <a:gd name="connsiteX102" fmla="*/ 2667000 w 5953125"/>
              <a:gd name="connsiteY102" fmla="*/ 762189 h 1114614"/>
              <a:gd name="connsiteX103" fmla="*/ 2695575 w 5953125"/>
              <a:gd name="connsiteY103" fmla="*/ 724089 h 1114614"/>
              <a:gd name="connsiteX104" fmla="*/ 2705100 w 5953125"/>
              <a:gd name="connsiteY104" fmla="*/ 552639 h 1114614"/>
              <a:gd name="connsiteX105" fmla="*/ 2733675 w 5953125"/>
              <a:gd name="connsiteY105" fmla="*/ 543114 h 1114614"/>
              <a:gd name="connsiteX106" fmla="*/ 2771775 w 5953125"/>
              <a:gd name="connsiteY106" fmla="*/ 533589 h 1114614"/>
              <a:gd name="connsiteX107" fmla="*/ 2809875 w 5953125"/>
              <a:gd name="connsiteY107" fmla="*/ 543114 h 1114614"/>
              <a:gd name="connsiteX108" fmla="*/ 2876550 w 5953125"/>
              <a:gd name="connsiteY108" fmla="*/ 505014 h 1114614"/>
              <a:gd name="connsiteX109" fmla="*/ 2962275 w 5953125"/>
              <a:gd name="connsiteY109" fmla="*/ 524064 h 1114614"/>
              <a:gd name="connsiteX110" fmla="*/ 2990850 w 5953125"/>
              <a:gd name="connsiteY110" fmla="*/ 552639 h 1114614"/>
              <a:gd name="connsiteX111" fmla="*/ 3076575 w 5953125"/>
              <a:gd name="connsiteY111" fmla="*/ 571689 h 1114614"/>
              <a:gd name="connsiteX112" fmla="*/ 3152775 w 5953125"/>
              <a:gd name="connsiteY112" fmla="*/ 609789 h 1114614"/>
              <a:gd name="connsiteX113" fmla="*/ 3181350 w 5953125"/>
              <a:gd name="connsiteY113" fmla="*/ 619314 h 1114614"/>
              <a:gd name="connsiteX114" fmla="*/ 3209925 w 5953125"/>
              <a:gd name="connsiteY114" fmla="*/ 590739 h 1114614"/>
              <a:gd name="connsiteX115" fmla="*/ 3238500 w 5953125"/>
              <a:gd name="connsiteY115" fmla="*/ 571689 h 1114614"/>
              <a:gd name="connsiteX116" fmla="*/ 3352800 w 5953125"/>
              <a:gd name="connsiteY116" fmla="*/ 600264 h 1114614"/>
              <a:gd name="connsiteX117" fmla="*/ 3409950 w 5953125"/>
              <a:gd name="connsiteY117" fmla="*/ 619314 h 1114614"/>
              <a:gd name="connsiteX118" fmla="*/ 3514725 w 5953125"/>
              <a:gd name="connsiteY118" fmla="*/ 609789 h 1114614"/>
              <a:gd name="connsiteX119" fmla="*/ 3676650 w 5953125"/>
              <a:gd name="connsiteY119" fmla="*/ 638364 h 1114614"/>
              <a:gd name="connsiteX120" fmla="*/ 3762375 w 5953125"/>
              <a:gd name="connsiteY120" fmla="*/ 695514 h 1114614"/>
              <a:gd name="connsiteX121" fmla="*/ 3771900 w 5953125"/>
              <a:gd name="connsiteY121" fmla="*/ 666939 h 1114614"/>
              <a:gd name="connsiteX122" fmla="*/ 3781425 w 5953125"/>
              <a:gd name="connsiteY122" fmla="*/ 581214 h 1114614"/>
              <a:gd name="connsiteX123" fmla="*/ 3819525 w 5953125"/>
              <a:gd name="connsiteY123" fmla="*/ 562164 h 1114614"/>
              <a:gd name="connsiteX124" fmla="*/ 3924300 w 5953125"/>
              <a:gd name="connsiteY124" fmla="*/ 571689 h 1114614"/>
              <a:gd name="connsiteX125" fmla="*/ 4124325 w 5953125"/>
              <a:gd name="connsiteY125" fmla="*/ 581214 h 1114614"/>
              <a:gd name="connsiteX126" fmla="*/ 4143375 w 5953125"/>
              <a:gd name="connsiteY126" fmla="*/ 543114 h 1114614"/>
              <a:gd name="connsiteX127" fmla="*/ 4171950 w 5953125"/>
              <a:gd name="connsiteY127" fmla="*/ 285939 h 1114614"/>
              <a:gd name="connsiteX128" fmla="*/ 4210050 w 5953125"/>
              <a:gd name="connsiteY128" fmla="*/ 257364 h 1114614"/>
              <a:gd name="connsiteX129" fmla="*/ 4267200 w 5953125"/>
              <a:gd name="connsiteY129" fmla="*/ 219264 h 1114614"/>
              <a:gd name="connsiteX130" fmla="*/ 4333875 w 5953125"/>
              <a:gd name="connsiteY130" fmla="*/ 228789 h 1114614"/>
              <a:gd name="connsiteX131" fmla="*/ 4371975 w 5953125"/>
              <a:gd name="connsiteY131" fmla="*/ 285939 h 1114614"/>
              <a:gd name="connsiteX132" fmla="*/ 4457700 w 5953125"/>
              <a:gd name="connsiteY132" fmla="*/ 428814 h 1114614"/>
              <a:gd name="connsiteX133" fmla="*/ 4467225 w 5953125"/>
              <a:gd name="connsiteY133" fmla="*/ 609789 h 1114614"/>
              <a:gd name="connsiteX134" fmla="*/ 4543425 w 5953125"/>
              <a:gd name="connsiteY134" fmla="*/ 695514 h 1114614"/>
              <a:gd name="connsiteX135" fmla="*/ 4581525 w 5953125"/>
              <a:gd name="connsiteY135" fmla="*/ 714564 h 1114614"/>
              <a:gd name="connsiteX136" fmla="*/ 4610100 w 5953125"/>
              <a:gd name="connsiteY136" fmla="*/ 733614 h 1114614"/>
              <a:gd name="connsiteX137" fmla="*/ 4648200 w 5953125"/>
              <a:gd name="connsiteY137" fmla="*/ 724089 h 1114614"/>
              <a:gd name="connsiteX138" fmla="*/ 4705350 w 5953125"/>
              <a:gd name="connsiteY138" fmla="*/ 705039 h 1114614"/>
              <a:gd name="connsiteX139" fmla="*/ 4705350 w 5953125"/>
              <a:gd name="connsiteY139" fmla="*/ 514539 h 1114614"/>
              <a:gd name="connsiteX140" fmla="*/ 4724400 w 5953125"/>
              <a:gd name="connsiteY140" fmla="*/ 543114 h 1114614"/>
              <a:gd name="connsiteX141" fmla="*/ 4733925 w 5953125"/>
              <a:gd name="connsiteY141" fmla="*/ 571689 h 1114614"/>
              <a:gd name="connsiteX142" fmla="*/ 4743450 w 5953125"/>
              <a:gd name="connsiteY142" fmla="*/ 609789 h 1114614"/>
              <a:gd name="connsiteX143" fmla="*/ 4772025 w 5953125"/>
              <a:gd name="connsiteY143" fmla="*/ 628839 h 1114614"/>
              <a:gd name="connsiteX144" fmla="*/ 4810125 w 5953125"/>
              <a:gd name="connsiteY144" fmla="*/ 666939 h 1114614"/>
              <a:gd name="connsiteX145" fmla="*/ 4886325 w 5953125"/>
              <a:gd name="connsiteY145" fmla="*/ 724089 h 1114614"/>
              <a:gd name="connsiteX146" fmla="*/ 4886325 w 5953125"/>
              <a:gd name="connsiteY146" fmla="*/ 666939 h 1114614"/>
              <a:gd name="connsiteX147" fmla="*/ 4876800 w 5953125"/>
              <a:gd name="connsiteY147" fmla="*/ 628839 h 1114614"/>
              <a:gd name="connsiteX148" fmla="*/ 4933950 w 5953125"/>
              <a:gd name="connsiteY148" fmla="*/ 685989 h 1114614"/>
              <a:gd name="connsiteX149" fmla="*/ 5048250 w 5953125"/>
              <a:gd name="connsiteY149" fmla="*/ 752664 h 1114614"/>
              <a:gd name="connsiteX150" fmla="*/ 5076825 w 5953125"/>
              <a:gd name="connsiteY150" fmla="*/ 771714 h 1114614"/>
              <a:gd name="connsiteX151" fmla="*/ 5105400 w 5953125"/>
              <a:gd name="connsiteY151" fmla="*/ 781239 h 1114614"/>
              <a:gd name="connsiteX152" fmla="*/ 5124450 w 5953125"/>
              <a:gd name="connsiteY152" fmla="*/ 752664 h 1114614"/>
              <a:gd name="connsiteX153" fmla="*/ 5210175 w 5953125"/>
              <a:gd name="connsiteY153" fmla="*/ 695514 h 1114614"/>
              <a:gd name="connsiteX154" fmla="*/ 5257800 w 5953125"/>
              <a:gd name="connsiteY154" fmla="*/ 705039 h 1114614"/>
              <a:gd name="connsiteX155" fmla="*/ 5305425 w 5953125"/>
              <a:gd name="connsiteY155" fmla="*/ 762189 h 1114614"/>
              <a:gd name="connsiteX156" fmla="*/ 5372100 w 5953125"/>
              <a:gd name="connsiteY156" fmla="*/ 781239 h 1114614"/>
              <a:gd name="connsiteX157" fmla="*/ 5467350 w 5953125"/>
              <a:gd name="connsiteY157" fmla="*/ 828864 h 1114614"/>
              <a:gd name="connsiteX158" fmla="*/ 5600700 w 5953125"/>
              <a:gd name="connsiteY158" fmla="*/ 876489 h 1114614"/>
              <a:gd name="connsiteX159" fmla="*/ 5648325 w 5953125"/>
              <a:gd name="connsiteY159" fmla="*/ 895539 h 1114614"/>
              <a:gd name="connsiteX160" fmla="*/ 5734050 w 5953125"/>
              <a:gd name="connsiteY160" fmla="*/ 685989 h 1114614"/>
              <a:gd name="connsiteX161" fmla="*/ 5857875 w 5953125"/>
              <a:gd name="connsiteY161" fmla="*/ 695514 h 1114614"/>
              <a:gd name="connsiteX162" fmla="*/ 5953125 w 5953125"/>
              <a:gd name="connsiteY162" fmla="*/ 695514 h 1114614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419350 w 5953125"/>
              <a:gd name="connsiteY98" fmla="*/ 790764 h 1114614"/>
              <a:gd name="connsiteX99" fmla="*/ 2457450 w 5953125"/>
              <a:gd name="connsiteY99" fmla="*/ 781239 h 1114614"/>
              <a:gd name="connsiteX100" fmla="*/ 2486025 w 5953125"/>
              <a:gd name="connsiteY100" fmla="*/ 762189 h 1114614"/>
              <a:gd name="connsiteX101" fmla="*/ 2524125 w 5953125"/>
              <a:gd name="connsiteY101" fmla="*/ 743139 h 1114614"/>
              <a:gd name="connsiteX102" fmla="*/ 2667000 w 5953125"/>
              <a:gd name="connsiteY102" fmla="*/ 762189 h 1114614"/>
              <a:gd name="connsiteX103" fmla="*/ 2695575 w 5953125"/>
              <a:gd name="connsiteY103" fmla="*/ 724089 h 1114614"/>
              <a:gd name="connsiteX104" fmla="*/ 2705100 w 5953125"/>
              <a:gd name="connsiteY104" fmla="*/ 552639 h 1114614"/>
              <a:gd name="connsiteX105" fmla="*/ 2733675 w 5953125"/>
              <a:gd name="connsiteY105" fmla="*/ 543114 h 1114614"/>
              <a:gd name="connsiteX106" fmla="*/ 2771775 w 5953125"/>
              <a:gd name="connsiteY106" fmla="*/ 533589 h 1114614"/>
              <a:gd name="connsiteX107" fmla="*/ 2809875 w 5953125"/>
              <a:gd name="connsiteY107" fmla="*/ 543114 h 1114614"/>
              <a:gd name="connsiteX108" fmla="*/ 2876550 w 5953125"/>
              <a:gd name="connsiteY108" fmla="*/ 505014 h 1114614"/>
              <a:gd name="connsiteX109" fmla="*/ 2962275 w 5953125"/>
              <a:gd name="connsiteY109" fmla="*/ 524064 h 1114614"/>
              <a:gd name="connsiteX110" fmla="*/ 2990850 w 5953125"/>
              <a:gd name="connsiteY110" fmla="*/ 552639 h 1114614"/>
              <a:gd name="connsiteX111" fmla="*/ 3076575 w 5953125"/>
              <a:gd name="connsiteY111" fmla="*/ 571689 h 1114614"/>
              <a:gd name="connsiteX112" fmla="*/ 3152775 w 5953125"/>
              <a:gd name="connsiteY112" fmla="*/ 609789 h 1114614"/>
              <a:gd name="connsiteX113" fmla="*/ 3181350 w 5953125"/>
              <a:gd name="connsiteY113" fmla="*/ 619314 h 1114614"/>
              <a:gd name="connsiteX114" fmla="*/ 3209925 w 5953125"/>
              <a:gd name="connsiteY114" fmla="*/ 590739 h 1114614"/>
              <a:gd name="connsiteX115" fmla="*/ 3238500 w 5953125"/>
              <a:gd name="connsiteY115" fmla="*/ 571689 h 1114614"/>
              <a:gd name="connsiteX116" fmla="*/ 3352800 w 5953125"/>
              <a:gd name="connsiteY116" fmla="*/ 600264 h 1114614"/>
              <a:gd name="connsiteX117" fmla="*/ 3409950 w 5953125"/>
              <a:gd name="connsiteY117" fmla="*/ 619314 h 1114614"/>
              <a:gd name="connsiteX118" fmla="*/ 3514725 w 5953125"/>
              <a:gd name="connsiteY118" fmla="*/ 609789 h 1114614"/>
              <a:gd name="connsiteX119" fmla="*/ 3676650 w 5953125"/>
              <a:gd name="connsiteY119" fmla="*/ 638364 h 1114614"/>
              <a:gd name="connsiteX120" fmla="*/ 3762375 w 5953125"/>
              <a:gd name="connsiteY120" fmla="*/ 695514 h 1114614"/>
              <a:gd name="connsiteX121" fmla="*/ 3771900 w 5953125"/>
              <a:gd name="connsiteY121" fmla="*/ 666939 h 1114614"/>
              <a:gd name="connsiteX122" fmla="*/ 3781425 w 5953125"/>
              <a:gd name="connsiteY122" fmla="*/ 581214 h 1114614"/>
              <a:gd name="connsiteX123" fmla="*/ 3819525 w 5953125"/>
              <a:gd name="connsiteY123" fmla="*/ 562164 h 1114614"/>
              <a:gd name="connsiteX124" fmla="*/ 3924300 w 5953125"/>
              <a:gd name="connsiteY124" fmla="*/ 571689 h 1114614"/>
              <a:gd name="connsiteX125" fmla="*/ 4124325 w 5953125"/>
              <a:gd name="connsiteY125" fmla="*/ 581214 h 1114614"/>
              <a:gd name="connsiteX126" fmla="*/ 4143375 w 5953125"/>
              <a:gd name="connsiteY126" fmla="*/ 543114 h 1114614"/>
              <a:gd name="connsiteX127" fmla="*/ 4171950 w 5953125"/>
              <a:gd name="connsiteY127" fmla="*/ 285939 h 1114614"/>
              <a:gd name="connsiteX128" fmla="*/ 4210050 w 5953125"/>
              <a:gd name="connsiteY128" fmla="*/ 257364 h 1114614"/>
              <a:gd name="connsiteX129" fmla="*/ 4267200 w 5953125"/>
              <a:gd name="connsiteY129" fmla="*/ 219264 h 1114614"/>
              <a:gd name="connsiteX130" fmla="*/ 4333875 w 5953125"/>
              <a:gd name="connsiteY130" fmla="*/ 228789 h 1114614"/>
              <a:gd name="connsiteX131" fmla="*/ 4371975 w 5953125"/>
              <a:gd name="connsiteY131" fmla="*/ 285939 h 1114614"/>
              <a:gd name="connsiteX132" fmla="*/ 4467225 w 5953125"/>
              <a:gd name="connsiteY132" fmla="*/ 609789 h 1114614"/>
              <a:gd name="connsiteX133" fmla="*/ 4543425 w 5953125"/>
              <a:gd name="connsiteY133" fmla="*/ 695514 h 1114614"/>
              <a:gd name="connsiteX134" fmla="*/ 4581525 w 5953125"/>
              <a:gd name="connsiteY134" fmla="*/ 714564 h 1114614"/>
              <a:gd name="connsiteX135" fmla="*/ 4610100 w 5953125"/>
              <a:gd name="connsiteY135" fmla="*/ 733614 h 1114614"/>
              <a:gd name="connsiteX136" fmla="*/ 4648200 w 5953125"/>
              <a:gd name="connsiteY136" fmla="*/ 724089 h 1114614"/>
              <a:gd name="connsiteX137" fmla="*/ 4705350 w 5953125"/>
              <a:gd name="connsiteY137" fmla="*/ 705039 h 1114614"/>
              <a:gd name="connsiteX138" fmla="*/ 4705350 w 5953125"/>
              <a:gd name="connsiteY138" fmla="*/ 514539 h 1114614"/>
              <a:gd name="connsiteX139" fmla="*/ 4724400 w 5953125"/>
              <a:gd name="connsiteY139" fmla="*/ 543114 h 1114614"/>
              <a:gd name="connsiteX140" fmla="*/ 4733925 w 5953125"/>
              <a:gd name="connsiteY140" fmla="*/ 571689 h 1114614"/>
              <a:gd name="connsiteX141" fmla="*/ 4743450 w 5953125"/>
              <a:gd name="connsiteY141" fmla="*/ 609789 h 1114614"/>
              <a:gd name="connsiteX142" fmla="*/ 4772025 w 5953125"/>
              <a:gd name="connsiteY142" fmla="*/ 628839 h 1114614"/>
              <a:gd name="connsiteX143" fmla="*/ 4810125 w 5953125"/>
              <a:gd name="connsiteY143" fmla="*/ 666939 h 1114614"/>
              <a:gd name="connsiteX144" fmla="*/ 4886325 w 5953125"/>
              <a:gd name="connsiteY144" fmla="*/ 724089 h 1114614"/>
              <a:gd name="connsiteX145" fmla="*/ 4886325 w 5953125"/>
              <a:gd name="connsiteY145" fmla="*/ 666939 h 1114614"/>
              <a:gd name="connsiteX146" fmla="*/ 4876800 w 5953125"/>
              <a:gd name="connsiteY146" fmla="*/ 628839 h 1114614"/>
              <a:gd name="connsiteX147" fmla="*/ 4933950 w 5953125"/>
              <a:gd name="connsiteY147" fmla="*/ 685989 h 1114614"/>
              <a:gd name="connsiteX148" fmla="*/ 5048250 w 5953125"/>
              <a:gd name="connsiteY148" fmla="*/ 752664 h 1114614"/>
              <a:gd name="connsiteX149" fmla="*/ 5076825 w 5953125"/>
              <a:gd name="connsiteY149" fmla="*/ 771714 h 1114614"/>
              <a:gd name="connsiteX150" fmla="*/ 5105400 w 5953125"/>
              <a:gd name="connsiteY150" fmla="*/ 781239 h 1114614"/>
              <a:gd name="connsiteX151" fmla="*/ 5124450 w 5953125"/>
              <a:gd name="connsiteY151" fmla="*/ 752664 h 1114614"/>
              <a:gd name="connsiteX152" fmla="*/ 5210175 w 5953125"/>
              <a:gd name="connsiteY152" fmla="*/ 695514 h 1114614"/>
              <a:gd name="connsiteX153" fmla="*/ 5257800 w 5953125"/>
              <a:gd name="connsiteY153" fmla="*/ 705039 h 1114614"/>
              <a:gd name="connsiteX154" fmla="*/ 5305425 w 5953125"/>
              <a:gd name="connsiteY154" fmla="*/ 762189 h 1114614"/>
              <a:gd name="connsiteX155" fmla="*/ 5372100 w 5953125"/>
              <a:gd name="connsiteY155" fmla="*/ 781239 h 1114614"/>
              <a:gd name="connsiteX156" fmla="*/ 5467350 w 5953125"/>
              <a:gd name="connsiteY156" fmla="*/ 828864 h 1114614"/>
              <a:gd name="connsiteX157" fmla="*/ 5600700 w 5953125"/>
              <a:gd name="connsiteY157" fmla="*/ 876489 h 1114614"/>
              <a:gd name="connsiteX158" fmla="*/ 5648325 w 5953125"/>
              <a:gd name="connsiteY158" fmla="*/ 895539 h 1114614"/>
              <a:gd name="connsiteX159" fmla="*/ 5734050 w 5953125"/>
              <a:gd name="connsiteY159" fmla="*/ 685989 h 1114614"/>
              <a:gd name="connsiteX160" fmla="*/ 5857875 w 5953125"/>
              <a:gd name="connsiteY160" fmla="*/ 695514 h 1114614"/>
              <a:gd name="connsiteX161" fmla="*/ 5953125 w 5953125"/>
              <a:gd name="connsiteY161" fmla="*/ 695514 h 1114614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419350 w 5953125"/>
              <a:gd name="connsiteY98" fmla="*/ 790764 h 1114614"/>
              <a:gd name="connsiteX99" fmla="*/ 2457450 w 5953125"/>
              <a:gd name="connsiteY99" fmla="*/ 781239 h 1114614"/>
              <a:gd name="connsiteX100" fmla="*/ 2486025 w 5953125"/>
              <a:gd name="connsiteY100" fmla="*/ 762189 h 1114614"/>
              <a:gd name="connsiteX101" fmla="*/ 2524125 w 5953125"/>
              <a:gd name="connsiteY101" fmla="*/ 743139 h 1114614"/>
              <a:gd name="connsiteX102" fmla="*/ 2667000 w 5953125"/>
              <a:gd name="connsiteY102" fmla="*/ 762189 h 1114614"/>
              <a:gd name="connsiteX103" fmla="*/ 2695575 w 5953125"/>
              <a:gd name="connsiteY103" fmla="*/ 724089 h 1114614"/>
              <a:gd name="connsiteX104" fmla="*/ 2705100 w 5953125"/>
              <a:gd name="connsiteY104" fmla="*/ 552639 h 1114614"/>
              <a:gd name="connsiteX105" fmla="*/ 2733675 w 5953125"/>
              <a:gd name="connsiteY105" fmla="*/ 543114 h 1114614"/>
              <a:gd name="connsiteX106" fmla="*/ 2771775 w 5953125"/>
              <a:gd name="connsiteY106" fmla="*/ 533589 h 1114614"/>
              <a:gd name="connsiteX107" fmla="*/ 2809875 w 5953125"/>
              <a:gd name="connsiteY107" fmla="*/ 543114 h 1114614"/>
              <a:gd name="connsiteX108" fmla="*/ 2876550 w 5953125"/>
              <a:gd name="connsiteY108" fmla="*/ 505014 h 1114614"/>
              <a:gd name="connsiteX109" fmla="*/ 2962275 w 5953125"/>
              <a:gd name="connsiteY109" fmla="*/ 524064 h 1114614"/>
              <a:gd name="connsiteX110" fmla="*/ 2990850 w 5953125"/>
              <a:gd name="connsiteY110" fmla="*/ 552639 h 1114614"/>
              <a:gd name="connsiteX111" fmla="*/ 3076575 w 5953125"/>
              <a:gd name="connsiteY111" fmla="*/ 571689 h 1114614"/>
              <a:gd name="connsiteX112" fmla="*/ 3152775 w 5953125"/>
              <a:gd name="connsiteY112" fmla="*/ 609789 h 1114614"/>
              <a:gd name="connsiteX113" fmla="*/ 3181350 w 5953125"/>
              <a:gd name="connsiteY113" fmla="*/ 619314 h 1114614"/>
              <a:gd name="connsiteX114" fmla="*/ 3209925 w 5953125"/>
              <a:gd name="connsiteY114" fmla="*/ 590739 h 1114614"/>
              <a:gd name="connsiteX115" fmla="*/ 3238500 w 5953125"/>
              <a:gd name="connsiteY115" fmla="*/ 571689 h 1114614"/>
              <a:gd name="connsiteX116" fmla="*/ 3352800 w 5953125"/>
              <a:gd name="connsiteY116" fmla="*/ 600264 h 1114614"/>
              <a:gd name="connsiteX117" fmla="*/ 3409950 w 5953125"/>
              <a:gd name="connsiteY117" fmla="*/ 619314 h 1114614"/>
              <a:gd name="connsiteX118" fmla="*/ 3514725 w 5953125"/>
              <a:gd name="connsiteY118" fmla="*/ 609789 h 1114614"/>
              <a:gd name="connsiteX119" fmla="*/ 3676650 w 5953125"/>
              <a:gd name="connsiteY119" fmla="*/ 638364 h 1114614"/>
              <a:gd name="connsiteX120" fmla="*/ 3762375 w 5953125"/>
              <a:gd name="connsiteY120" fmla="*/ 695514 h 1114614"/>
              <a:gd name="connsiteX121" fmla="*/ 3771900 w 5953125"/>
              <a:gd name="connsiteY121" fmla="*/ 666939 h 1114614"/>
              <a:gd name="connsiteX122" fmla="*/ 3781425 w 5953125"/>
              <a:gd name="connsiteY122" fmla="*/ 581214 h 1114614"/>
              <a:gd name="connsiteX123" fmla="*/ 3819525 w 5953125"/>
              <a:gd name="connsiteY123" fmla="*/ 562164 h 1114614"/>
              <a:gd name="connsiteX124" fmla="*/ 3924300 w 5953125"/>
              <a:gd name="connsiteY124" fmla="*/ 571689 h 1114614"/>
              <a:gd name="connsiteX125" fmla="*/ 4124325 w 5953125"/>
              <a:gd name="connsiteY125" fmla="*/ 581214 h 1114614"/>
              <a:gd name="connsiteX126" fmla="*/ 4143375 w 5953125"/>
              <a:gd name="connsiteY126" fmla="*/ 543114 h 1114614"/>
              <a:gd name="connsiteX127" fmla="*/ 4171950 w 5953125"/>
              <a:gd name="connsiteY127" fmla="*/ 285939 h 1114614"/>
              <a:gd name="connsiteX128" fmla="*/ 4267200 w 5953125"/>
              <a:gd name="connsiteY128" fmla="*/ 219264 h 1114614"/>
              <a:gd name="connsiteX129" fmla="*/ 4333875 w 5953125"/>
              <a:gd name="connsiteY129" fmla="*/ 228789 h 1114614"/>
              <a:gd name="connsiteX130" fmla="*/ 4371975 w 5953125"/>
              <a:gd name="connsiteY130" fmla="*/ 285939 h 1114614"/>
              <a:gd name="connsiteX131" fmla="*/ 4467225 w 5953125"/>
              <a:gd name="connsiteY131" fmla="*/ 609789 h 1114614"/>
              <a:gd name="connsiteX132" fmla="*/ 4543425 w 5953125"/>
              <a:gd name="connsiteY132" fmla="*/ 695514 h 1114614"/>
              <a:gd name="connsiteX133" fmla="*/ 4581525 w 5953125"/>
              <a:gd name="connsiteY133" fmla="*/ 714564 h 1114614"/>
              <a:gd name="connsiteX134" fmla="*/ 4610100 w 5953125"/>
              <a:gd name="connsiteY134" fmla="*/ 733614 h 1114614"/>
              <a:gd name="connsiteX135" fmla="*/ 4648200 w 5953125"/>
              <a:gd name="connsiteY135" fmla="*/ 724089 h 1114614"/>
              <a:gd name="connsiteX136" fmla="*/ 4705350 w 5953125"/>
              <a:gd name="connsiteY136" fmla="*/ 705039 h 1114614"/>
              <a:gd name="connsiteX137" fmla="*/ 4705350 w 5953125"/>
              <a:gd name="connsiteY137" fmla="*/ 514539 h 1114614"/>
              <a:gd name="connsiteX138" fmla="*/ 4724400 w 5953125"/>
              <a:gd name="connsiteY138" fmla="*/ 543114 h 1114614"/>
              <a:gd name="connsiteX139" fmla="*/ 4733925 w 5953125"/>
              <a:gd name="connsiteY139" fmla="*/ 571689 h 1114614"/>
              <a:gd name="connsiteX140" fmla="*/ 4743450 w 5953125"/>
              <a:gd name="connsiteY140" fmla="*/ 609789 h 1114614"/>
              <a:gd name="connsiteX141" fmla="*/ 4772025 w 5953125"/>
              <a:gd name="connsiteY141" fmla="*/ 628839 h 1114614"/>
              <a:gd name="connsiteX142" fmla="*/ 4810125 w 5953125"/>
              <a:gd name="connsiteY142" fmla="*/ 666939 h 1114614"/>
              <a:gd name="connsiteX143" fmla="*/ 4886325 w 5953125"/>
              <a:gd name="connsiteY143" fmla="*/ 724089 h 1114614"/>
              <a:gd name="connsiteX144" fmla="*/ 4886325 w 5953125"/>
              <a:gd name="connsiteY144" fmla="*/ 666939 h 1114614"/>
              <a:gd name="connsiteX145" fmla="*/ 4876800 w 5953125"/>
              <a:gd name="connsiteY145" fmla="*/ 628839 h 1114614"/>
              <a:gd name="connsiteX146" fmla="*/ 4933950 w 5953125"/>
              <a:gd name="connsiteY146" fmla="*/ 685989 h 1114614"/>
              <a:gd name="connsiteX147" fmla="*/ 5048250 w 5953125"/>
              <a:gd name="connsiteY147" fmla="*/ 752664 h 1114614"/>
              <a:gd name="connsiteX148" fmla="*/ 5076825 w 5953125"/>
              <a:gd name="connsiteY148" fmla="*/ 771714 h 1114614"/>
              <a:gd name="connsiteX149" fmla="*/ 5105400 w 5953125"/>
              <a:gd name="connsiteY149" fmla="*/ 781239 h 1114614"/>
              <a:gd name="connsiteX150" fmla="*/ 5124450 w 5953125"/>
              <a:gd name="connsiteY150" fmla="*/ 752664 h 1114614"/>
              <a:gd name="connsiteX151" fmla="*/ 5210175 w 5953125"/>
              <a:gd name="connsiteY151" fmla="*/ 695514 h 1114614"/>
              <a:gd name="connsiteX152" fmla="*/ 5257800 w 5953125"/>
              <a:gd name="connsiteY152" fmla="*/ 705039 h 1114614"/>
              <a:gd name="connsiteX153" fmla="*/ 5305425 w 5953125"/>
              <a:gd name="connsiteY153" fmla="*/ 762189 h 1114614"/>
              <a:gd name="connsiteX154" fmla="*/ 5372100 w 5953125"/>
              <a:gd name="connsiteY154" fmla="*/ 781239 h 1114614"/>
              <a:gd name="connsiteX155" fmla="*/ 5467350 w 5953125"/>
              <a:gd name="connsiteY155" fmla="*/ 828864 h 1114614"/>
              <a:gd name="connsiteX156" fmla="*/ 5600700 w 5953125"/>
              <a:gd name="connsiteY156" fmla="*/ 876489 h 1114614"/>
              <a:gd name="connsiteX157" fmla="*/ 5648325 w 5953125"/>
              <a:gd name="connsiteY157" fmla="*/ 895539 h 1114614"/>
              <a:gd name="connsiteX158" fmla="*/ 5734050 w 5953125"/>
              <a:gd name="connsiteY158" fmla="*/ 685989 h 1114614"/>
              <a:gd name="connsiteX159" fmla="*/ 5857875 w 5953125"/>
              <a:gd name="connsiteY159" fmla="*/ 695514 h 1114614"/>
              <a:gd name="connsiteX160" fmla="*/ 5953125 w 5953125"/>
              <a:gd name="connsiteY160" fmla="*/ 695514 h 1114614"/>
              <a:gd name="connsiteX0" fmla="*/ 0 w 5953125"/>
              <a:gd name="connsiteY0" fmla="*/ 1114614 h 1114614"/>
              <a:gd name="connsiteX1" fmla="*/ 38100 w 5953125"/>
              <a:gd name="connsiteY1" fmla="*/ 1066989 h 1114614"/>
              <a:gd name="connsiteX2" fmla="*/ 66675 w 5953125"/>
              <a:gd name="connsiteY2" fmla="*/ 1047939 h 1114614"/>
              <a:gd name="connsiteX3" fmla="*/ 76200 w 5953125"/>
              <a:gd name="connsiteY3" fmla="*/ 1019364 h 1114614"/>
              <a:gd name="connsiteX4" fmla="*/ 114300 w 5953125"/>
              <a:gd name="connsiteY4" fmla="*/ 990789 h 1114614"/>
              <a:gd name="connsiteX5" fmla="*/ 142875 w 5953125"/>
              <a:gd name="connsiteY5" fmla="*/ 962214 h 1114614"/>
              <a:gd name="connsiteX6" fmla="*/ 152400 w 5953125"/>
              <a:gd name="connsiteY6" fmla="*/ 933639 h 1114614"/>
              <a:gd name="connsiteX7" fmla="*/ 180975 w 5953125"/>
              <a:gd name="connsiteY7" fmla="*/ 924114 h 1114614"/>
              <a:gd name="connsiteX8" fmla="*/ 190500 w 5953125"/>
              <a:gd name="connsiteY8" fmla="*/ 886014 h 1114614"/>
              <a:gd name="connsiteX9" fmla="*/ 238125 w 5953125"/>
              <a:gd name="connsiteY9" fmla="*/ 971739 h 1114614"/>
              <a:gd name="connsiteX10" fmla="*/ 247650 w 5953125"/>
              <a:gd name="connsiteY10" fmla="*/ 1019364 h 1114614"/>
              <a:gd name="connsiteX11" fmla="*/ 295275 w 5953125"/>
              <a:gd name="connsiteY11" fmla="*/ 1028889 h 1114614"/>
              <a:gd name="connsiteX12" fmla="*/ 381000 w 5953125"/>
              <a:gd name="connsiteY12" fmla="*/ 990789 h 1114614"/>
              <a:gd name="connsiteX13" fmla="*/ 428625 w 5953125"/>
              <a:gd name="connsiteY13" fmla="*/ 819339 h 1114614"/>
              <a:gd name="connsiteX14" fmla="*/ 447675 w 5953125"/>
              <a:gd name="connsiteY14" fmla="*/ 666939 h 1114614"/>
              <a:gd name="connsiteX15" fmla="*/ 466725 w 5953125"/>
              <a:gd name="connsiteY15" fmla="*/ 609789 h 1114614"/>
              <a:gd name="connsiteX16" fmla="*/ 476250 w 5953125"/>
              <a:gd name="connsiteY16" fmla="*/ 533589 h 1114614"/>
              <a:gd name="connsiteX17" fmla="*/ 495300 w 5953125"/>
              <a:gd name="connsiteY17" fmla="*/ 505014 h 1114614"/>
              <a:gd name="connsiteX18" fmla="*/ 533400 w 5953125"/>
              <a:gd name="connsiteY18" fmla="*/ 533589 h 1114614"/>
              <a:gd name="connsiteX19" fmla="*/ 552450 w 5953125"/>
              <a:gd name="connsiteY19" fmla="*/ 590739 h 1114614"/>
              <a:gd name="connsiteX20" fmla="*/ 571500 w 5953125"/>
              <a:gd name="connsiteY20" fmla="*/ 676464 h 1114614"/>
              <a:gd name="connsiteX21" fmla="*/ 600075 w 5953125"/>
              <a:gd name="connsiteY21" fmla="*/ 857439 h 1114614"/>
              <a:gd name="connsiteX22" fmla="*/ 628650 w 5953125"/>
              <a:gd name="connsiteY22" fmla="*/ 886014 h 1114614"/>
              <a:gd name="connsiteX23" fmla="*/ 657225 w 5953125"/>
              <a:gd name="connsiteY23" fmla="*/ 895539 h 1114614"/>
              <a:gd name="connsiteX24" fmla="*/ 685800 w 5953125"/>
              <a:gd name="connsiteY24" fmla="*/ 857439 h 1114614"/>
              <a:gd name="connsiteX25" fmla="*/ 695325 w 5953125"/>
              <a:gd name="connsiteY25" fmla="*/ 828864 h 1114614"/>
              <a:gd name="connsiteX26" fmla="*/ 714375 w 5953125"/>
              <a:gd name="connsiteY26" fmla="*/ 733614 h 1114614"/>
              <a:gd name="connsiteX27" fmla="*/ 752475 w 5953125"/>
              <a:gd name="connsiteY27" fmla="*/ 752664 h 1114614"/>
              <a:gd name="connsiteX28" fmla="*/ 781050 w 5953125"/>
              <a:gd name="connsiteY28" fmla="*/ 809814 h 1114614"/>
              <a:gd name="connsiteX29" fmla="*/ 809625 w 5953125"/>
              <a:gd name="connsiteY29" fmla="*/ 828864 h 1114614"/>
              <a:gd name="connsiteX30" fmla="*/ 838200 w 5953125"/>
              <a:gd name="connsiteY30" fmla="*/ 809814 h 1114614"/>
              <a:gd name="connsiteX31" fmla="*/ 904875 w 5953125"/>
              <a:gd name="connsiteY31" fmla="*/ 876489 h 1114614"/>
              <a:gd name="connsiteX32" fmla="*/ 933450 w 5953125"/>
              <a:gd name="connsiteY32" fmla="*/ 886014 h 1114614"/>
              <a:gd name="connsiteX33" fmla="*/ 962025 w 5953125"/>
              <a:gd name="connsiteY33" fmla="*/ 876489 h 1114614"/>
              <a:gd name="connsiteX34" fmla="*/ 971550 w 5953125"/>
              <a:gd name="connsiteY34" fmla="*/ 838389 h 1114614"/>
              <a:gd name="connsiteX35" fmla="*/ 981075 w 5953125"/>
              <a:gd name="connsiteY35" fmla="*/ 762189 h 1114614"/>
              <a:gd name="connsiteX36" fmla="*/ 990600 w 5953125"/>
              <a:gd name="connsiteY36" fmla="*/ 371664 h 1114614"/>
              <a:gd name="connsiteX37" fmla="*/ 1047750 w 5953125"/>
              <a:gd name="connsiteY37" fmla="*/ 238314 h 1114614"/>
              <a:gd name="connsiteX38" fmla="*/ 1095375 w 5953125"/>
              <a:gd name="connsiteY38" fmla="*/ 362139 h 1114614"/>
              <a:gd name="connsiteX39" fmla="*/ 1104900 w 5953125"/>
              <a:gd name="connsiteY39" fmla="*/ 390714 h 1114614"/>
              <a:gd name="connsiteX40" fmla="*/ 1123950 w 5953125"/>
              <a:gd name="connsiteY40" fmla="*/ 419289 h 1114614"/>
              <a:gd name="connsiteX41" fmla="*/ 1114425 w 5953125"/>
              <a:gd name="connsiteY41" fmla="*/ 495489 h 1114614"/>
              <a:gd name="connsiteX42" fmla="*/ 1104900 w 5953125"/>
              <a:gd name="connsiteY42" fmla="*/ 562164 h 1114614"/>
              <a:gd name="connsiteX43" fmla="*/ 1085850 w 5953125"/>
              <a:gd name="connsiteY43" fmla="*/ 628839 h 1114614"/>
              <a:gd name="connsiteX44" fmla="*/ 1076325 w 5953125"/>
              <a:gd name="connsiteY44" fmla="*/ 666939 h 1114614"/>
              <a:gd name="connsiteX45" fmla="*/ 1066800 w 5953125"/>
              <a:gd name="connsiteY45" fmla="*/ 828864 h 1114614"/>
              <a:gd name="connsiteX46" fmla="*/ 1057275 w 5953125"/>
              <a:gd name="connsiteY46" fmla="*/ 905064 h 1114614"/>
              <a:gd name="connsiteX47" fmla="*/ 1123950 w 5953125"/>
              <a:gd name="connsiteY47" fmla="*/ 1009839 h 1114614"/>
              <a:gd name="connsiteX48" fmla="*/ 1209675 w 5953125"/>
              <a:gd name="connsiteY48" fmla="*/ 1038414 h 1114614"/>
              <a:gd name="connsiteX49" fmla="*/ 1285875 w 5953125"/>
              <a:gd name="connsiteY49" fmla="*/ 1019364 h 1114614"/>
              <a:gd name="connsiteX50" fmla="*/ 1343025 w 5953125"/>
              <a:gd name="connsiteY50" fmla="*/ 990789 h 1114614"/>
              <a:gd name="connsiteX51" fmla="*/ 1323975 w 5953125"/>
              <a:gd name="connsiteY51" fmla="*/ 847914 h 1114614"/>
              <a:gd name="connsiteX52" fmla="*/ 1295400 w 5953125"/>
              <a:gd name="connsiteY52" fmla="*/ 800289 h 1114614"/>
              <a:gd name="connsiteX53" fmla="*/ 1285875 w 5953125"/>
              <a:gd name="connsiteY53" fmla="*/ 771714 h 1114614"/>
              <a:gd name="connsiteX54" fmla="*/ 1295400 w 5953125"/>
              <a:gd name="connsiteY54" fmla="*/ 733614 h 1114614"/>
              <a:gd name="connsiteX55" fmla="*/ 1343025 w 5953125"/>
              <a:gd name="connsiteY55" fmla="*/ 790764 h 1114614"/>
              <a:gd name="connsiteX56" fmla="*/ 1362075 w 5953125"/>
              <a:gd name="connsiteY56" fmla="*/ 886014 h 1114614"/>
              <a:gd name="connsiteX57" fmla="*/ 1381125 w 5953125"/>
              <a:gd name="connsiteY57" fmla="*/ 914589 h 1114614"/>
              <a:gd name="connsiteX58" fmla="*/ 1419225 w 5953125"/>
              <a:gd name="connsiteY58" fmla="*/ 924114 h 1114614"/>
              <a:gd name="connsiteX59" fmla="*/ 1438275 w 5953125"/>
              <a:gd name="connsiteY59" fmla="*/ 886014 h 1114614"/>
              <a:gd name="connsiteX60" fmla="*/ 1457325 w 5953125"/>
              <a:gd name="connsiteY60" fmla="*/ 895539 h 1114614"/>
              <a:gd name="connsiteX61" fmla="*/ 1476375 w 5953125"/>
              <a:gd name="connsiteY61" fmla="*/ 781239 h 1114614"/>
              <a:gd name="connsiteX62" fmla="*/ 1485900 w 5953125"/>
              <a:gd name="connsiteY62" fmla="*/ 752664 h 1114614"/>
              <a:gd name="connsiteX63" fmla="*/ 1514475 w 5953125"/>
              <a:gd name="connsiteY63" fmla="*/ 743139 h 1114614"/>
              <a:gd name="connsiteX64" fmla="*/ 1571625 w 5953125"/>
              <a:gd name="connsiteY64" fmla="*/ 752664 h 1114614"/>
              <a:gd name="connsiteX65" fmla="*/ 1619250 w 5953125"/>
              <a:gd name="connsiteY65" fmla="*/ 762189 h 1114614"/>
              <a:gd name="connsiteX66" fmla="*/ 1657350 w 5953125"/>
              <a:gd name="connsiteY66" fmla="*/ 752664 h 1114614"/>
              <a:gd name="connsiteX67" fmla="*/ 1685925 w 5953125"/>
              <a:gd name="connsiteY67" fmla="*/ 657414 h 1114614"/>
              <a:gd name="connsiteX68" fmla="*/ 1714500 w 5953125"/>
              <a:gd name="connsiteY68" fmla="*/ 600264 h 1114614"/>
              <a:gd name="connsiteX69" fmla="*/ 1733550 w 5953125"/>
              <a:gd name="connsiteY69" fmla="*/ 514539 h 1114614"/>
              <a:gd name="connsiteX70" fmla="*/ 1752600 w 5953125"/>
              <a:gd name="connsiteY70" fmla="*/ 466914 h 1114614"/>
              <a:gd name="connsiteX71" fmla="*/ 1762125 w 5953125"/>
              <a:gd name="connsiteY71" fmla="*/ 438339 h 1114614"/>
              <a:gd name="connsiteX72" fmla="*/ 1819275 w 5953125"/>
              <a:gd name="connsiteY72" fmla="*/ 495489 h 1114614"/>
              <a:gd name="connsiteX73" fmla="*/ 1838325 w 5953125"/>
              <a:gd name="connsiteY73" fmla="*/ 571689 h 1114614"/>
              <a:gd name="connsiteX74" fmla="*/ 1866900 w 5953125"/>
              <a:gd name="connsiteY74" fmla="*/ 600264 h 1114614"/>
              <a:gd name="connsiteX75" fmla="*/ 1885950 w 5953125"/>
              <a:gd name="connsiteY75" fmla="*/ 714564 h 1114614"/>
              <a:gd name="connsiteX76" fmla="*/ 1895475 w 5953125"/>
              <a:gd name="connsiteY76" fmla="*/ 743139 h 1114614"/>
              <a:gd name="connsiteX77" fmla="*/ 1914525 w 5953125"/>
              <a:gd name="connsiteY77" fmla="*/ 847914 h 1114614"/>
              <a:gd name="connsiteX78" fmla="*/ 1924050 w 5953125"/>
              <a:gd name="connsiteY78" fmla="*/ 886014 h 1114614"/>
              <a:gd name="connsiteX79" fmla="*/ 1952625 w 5953125"/>
              <a:gd name="connsiteY79" fmla="*/ 905064 h 1114614"/>
              <a:gd name="connsiteX80" fmla="*/ 2028825 w 5953125"/>
              <a:gd name="connsiteY80" fmla="*/ 866964 h 1114614"/>
              <a:gd name="connsiteX81" fmla="*/ 2038350 w 5953125"/>
              <a:gd name="connsiteY81" fmla="*/ 819339 h 1114614"/>
              <a:gd name="connsiteX82" fmla="*/ 2066925 w 5953125"/>
              <a:gd name="connsiteY82" fmla="*/ 743139 h 1114614"/>
              <a:gd name="connsiteX83" fmla="*/ 2095500 w 5953125"/>
              <a:gd name="connsiteY83" fmla="*/ 647889 h 1114614"/>
              <a:gd name="connsiteX84" fmla="*/ 2124075 w 5953125"/>
              <a:gd name="connsiteY84" fmla="*/ 657414 h 1114614"/>
              <a:gd name="connsiteX85" fmla="*/ 2133600 w 5953125"/>
              <a:gd name="connsiteY85" fmla="*/ 685989 h 1114614"/>
              <a:gd name="connsiteX86" fmla="*/ 2152650 w 5953125"/>
              <a:gd name="connsiteY86" fmla="*/ 752664 h 1114614"/>
              <a:gd name="connsiteX87" fmla="*/ 2181225 w 5953125"/>
              <a:gd name="connsiteY87" fmla="*/ 790764 h 1114614"/>
              <a:gd name="connsiteX88" fmla="*/ 2200275 w 5953125"/>
              <a:gd name="connsiteY88" fmla="*/ 886014 h 1114614"/>
              <a:gd name="connsiteX89" fmla="*/ 2209800 w 5953125"/>
              <a:gd name="connsiteY89" fmla="*/ 914589 h 1114614"/>
              <a:gd name="connsiteX90" fmla="*/ 2238375 w 5953125"/>
              <a:gd name="connsiteY90" fmla="*/ 857439 h 1114614"/>
              <a:gd name="connsiteX91" fmla="*/ 2247900 w 5953125"/>
              <a:gd name="connsiteY91" fmla="*/ 819339 h 1114614"/>
              <a:gd name="connsiteX92" fmla="*/ 2266950 w 5953125"/>
              <a:gd name="connsiteY92" fmla="*/ 714564 h 1114614"/>
              <a:gd name="connsiteX93" fmla="*/ 2228850 w 5953125"/>
              <a:gd name="connsiteY93" fmla="*/ 47814 h 1114614"/>
              <a:gd name="connsiteX94" fmla="*/ 2257425 w 5953125"/>
              <a:gd name="connsiteY94" fmla="*/ 57339 h 1114614"/>
              <a:gd name="connsiteX95" fmla="*/ 2266950 w 5953125"/>
              <a:gd name="connsiteY95" fmla="*/ 85914 h 1114614"/>
              <a:gd name="connsiteX96" fmla="*/ 2286000 w 5953125"/>
              <a:gd name="connsiteY96" fmla="*/ 124014 h 1114614"/>
              <a:gd name="connsiteX97" fmla="*/ 2314575 w 5953125"/>
              <a:gd name="connsiteY97" fmla="*/ 190689 h 1114614"/>
              <a:gd name="connsiteX98" fmla="*/ 2419350 w 5953125"/>
              <a:gd name="connsiteY98" fmla="*/ 790764 h 1114614"/>
              <a:gd name="connsiteX99" fmla="*/ 2457450 w 5953125"/>
              <a:gd name="connsiteY99" fmla="*/ 781239 h 1114614"/>
              <a:gd name="connsiteX100" fmla="*/ 2486025 w 5953125"/>
              <a:gd name="connsiteY100" fmla="*/ 762189 h 1114614"/>
              <a:gd name="connsiteX101" fmla="*/ 2524125 w 5953125"/>
              <a:gd name="connsiteY101" fmla="*/ 743139 h 1114614"/>
              <a:gd name="connsiteX102" fmla="*/ 2667000 w 5953125"/>
              <a:gd name="connsiteY102" fmla="*/ 762189 h 1114614"/>
              <a:gd name="connsiteX103" fmla="*/ 2695575 w 5953125"/>
              <a:gd name="connsiteY103" fmla="*/ 724089 h 1114614"/>
              <a:gd name="connsiteX104" fmla="*/ 2705100 w 5953125"/>
              <a:gd name="connsiteY104" fmla="*/ 552639 h 1114614"/>
              <a:gd name="connsiteX105" fmla="*/ 2733675 w 5953125"/>
              <a:gd name="connsiteY105" fmla="*/ 543114 h 1114614"/>
              <a:gd name="connsiteX106" fmla="*/ 2771775 w 5953125"/>
              <a:gd name="connsiteY106" fmla="*/ 533589 h 1114614"/>
              <a:gd name="connsiteX107" fmla="*/ 2809875 w 5953125"/>
              <a:gd name="connsiteY107" fmla="*/ 543114 h 1114614"/>
              <a:gd name="connsiteX108" fmla="*/ 2876550 w 5953125"/>
              <a:gd name="connsiteY108" fmla="*/ 505014 h 1114614"/>
              <a:gd name="connsiteX109" fmla="*/ 2962275 w 5953125"/>
              <a:gd name="connsiteY109" fmla="*/ 524064 h 1114614"/>
              <a:gd name="connsiteX110" fmla="*/ 2990850 w 5953125"/>
              <a:gd name="connsiteY110" fmla="*/ 552639 h 1114614"/>
              <a:gd name="connsiteX111" fmla="*/ 3076575 w 5953125"/>
              <a:gd name="connsiteY111" fmla="*/ 571689 h 1114614"/>
              <a:gd name="connsiteX112" fmla="*/ 3152775 w 5953125"/>
              <a:gd name="connsiteY112" fmla="*/ 609789 h 1114614"/>
              <a:gd name="connsiteX113" fmla="*/ 3181350 w 5953125"/>
              <a:gd name="connsiteY113" fmla="*/ 619314 h 1114614"/>
              <a:gd name="connsiteX114" fmla="*/ 3209925 w 5953125"/>
              <a:gd name="connsiteY114" fmla="*/ 590739 h 1114614"/>
              <a:gd name="connsiteX115" fmla="*/ 3238500 w 5953125"/>
              <a:gd name="connsiteY115" fmla="*/ 571689 h 1114614"/>
              <a:gd name="connsiteX116" fmla="*/ 3352800 w 5953125"/>
              <a:gd name="connsiteY116" fmla="*/ 600264 h 1114614"/>
              <a:gd name="connsiteX117" fmla="*/ 3409950 w 5953125"/>
              <a:gd name="connsiteY117" fmla="*/ 619314 h 1114614"/>
              <a:gd name="connsiteX118" fmla="*/ 3514725 w 5953125"/>
              <a:gd name="connsiteY118" fmla="*/ 609789 h 1114614"/>
              <a:gd name="connsiteX119" fmla="*/ 3676650 w 5953125"/>
              <a:gd name="connsiteY119" fmla="*/ 638364 h 1114614"/>
              <a:gd name="connsiteX120" fmla="*/ 3762375 w 5953125"/>
              <a:gd name="connsiteY120" fmla="*/ 695514 h 1114614"/>
              <a:gd name="connsiteX121" fmla="*/ 3771900 w 5953125"/>
              <a:gd name="connsiteY121" fmla="*/ 666939 h 1114614"/>
              <a:gd name="connsiteX122" fmla="*/ 3781425 w 5953125"/>
              <a:gd name="connsiteY122" fmla="*/ 581214 h 1114614"/>
              <a:gd name="connsiteX123" fmla="*/ 3819525 w 5953125"/>
              <a:gd name="connsiteY123" fmla="*/ 562164 h 1114614"/>
              <a:gd name="connsiteX124" fmla="*/ 3924300 w 5953125"/>
              <a:gd name="connsiteY124" fmla="*/ 571689 h 1114614"/>
              <a:gd name="connsiteX125" fmla="*/ 4124325 w 5953125"/>
              <a:gd name="connsiteY125" fmla="*/ 581214 h 1114614"/>
              <a:gd name="connsiteX126" fmla="*/ 4143375 w 5953125"/>
              <a:gd name="connsiteY126" fmla="*/ 543114 h 1114614"/>
              <a:gd name="connsiteX127" fmla="*/ 4267200 w 5953125"/>
              <a:gd name="connsiteY127" fmla="*/ 219264 h 1114614"/>
              <a:gd name="connsiteX128" fmla="*/ 4333875 w 5953125"/>
              <a:gd name="connsiteY128" fmla="*/ 228789 h 1114614"/>
              <a:gd name="connsiteX129" fmla="*/ 4371975 w 5953125"/>
              <a:gd name="connsiteY129" fmla="*/ 285939 h 1114614"/>
              <a:gd name="connsiteX130" fmla="*/ 4467225 w 5953125"/>
              <a:gd name="connsiteY130" fmla="*/ 609789 h 1114614"/>
              <a:gd name="connsiteX131" fmla="*/ 4543425 w 5953125"/>
              <a:gd name="connsiteY131" fmla="*/ 695514 h 1114614"/>
              <a:gd name="connsiteX132" fmla="*/ 4581525 w 5953125"/>
              <a:gd name="connsiteY132" fmla="*/ 714564 h 1114614"/>
              <a:gd name="connsiteX133" fmla="*/ 4610100 w 5953125"/>
              <a:gd name="connsiteY133" fmla="*/ 733614 h 1114614"/>
              <a:gd name="connsiteX134" fmla="*/ 4648200 w 5953125"/>
              <a:gd name="connsiteY134" fmla="*/ 724089 h 1114614"/>
              <a:gd name="connsiteX135" fmla="*/ 4705350 w 5953125"/>
              <a:gd name="connsiteY135" fmla="*/ 705039 h 1114614"/>
              <a:gd name="connsiteX136" fmla="*/ 4705350 w 5953125"/>
              <a:gd name="connsiteY136" fmla="*/ 514539 h 1114614"/>
              <a:gd name="connsiteX137" fmla="*/ 4724400 w 5953125"/>
              <a:gd name="connsiteY137" fmla="*/ 543114 h 1114614"/>
              <a:gd name="connsiteX138" fmla="*/ 4733925 w 5953125"/>
              <a:gd name="connsiteY138" fmla="*/ 571689 h 1114614"/>
              <a:gd name="connsiteX139" fmla="*/ 4743450 w 5953125"/>
              <a:gd name="connsiteY139" fmla="*/ 609789 h 1114614"/>
              <a:gd name="connsiteX140" fmla="*/ 4772025 w 5953125"/>
              <a:gd name="connsiteY140" fmla="*/ 628839 h 1114614"/>
              <a:gd name="connsiteX141" fmla="*/ 4810125 w 5953125"/>
              <a:gd name="connsiteY141" fmla="*/ 666939 h 1114614"/>
              <a:gd name="connsiteX142" fmla="*/ 4886325 w 5953125"/>
              <a:gd name="connsiteY142" fmla="*/ 724089 h 1114614"/>
              <a:gd name="connsiteX143" fmla="*/ 4886325 w 5953125"/>
              <a:gd name="connsiteY143" fmla="*/ 666939 h 1114614"/>
              <a:gd name="connsiteX144" fmla="*/ 4876800 w 5953125"/>
              <a:gd name="connsiteY144" fmla="*/ 628839 h 1114614"/>
              <a:gd name="connsiteX145" fmla="*/ 4933950 w 5953125"/>
              <a:gd name="connsiteY145" fmla="*/ 685989 h 1114614"/>
              <a:gd name="connsiteX146" fmla="*/ 5048250 w 5953125"/>
              <a:gd name="connsiteY146" fmla="*/ 752664 h 1114614"/>
              <a:gd name="connsiteX147" fmla="*/ 5076825 w 5953125"/>
              <a:gd name="connsiteY147" fmla="*/ 771714 h 1114614"/>
              <a:gd name="connsiteX148" fmla="*/ 5105400 w 5953125"/>
              <a:gd name="connsiteY148" fmla="*/ 781239 h 1114614"/>
              <a:gd name="connsiteX149" fmla="*/ 5124450 w 5953125"/>
              <a:gd name="connsiteY149" fmla="*/ 752664 h 1114614"/>
              <a:gd name="connsiteX150" fmla="*/ 5210175 w 5953125"/>
              <a:gd name="connsiteY150" fmla="*/ 695514 h 1114614"/>
              <a:gd name="connsiteX151" fmla="*/ 5257800 w 5953125"/>
              <a:gd name="connsiteY151" fmla="*/ 705039 h 1114614"/>
              <a:gd name="connsiteX152" fmla="*/ 5305425 w 5953125"/>
              <a:gd name="connsiteY152" fmla="*/ 762189 h 1114614"/>
              <a:gd name="connsiteX153" fmla="*/ 5372100 w 5953125"/>
              <a:gd name="connsiteY153" fmla="*/ 781239 h 1114614"/>
              <a:gd name="connsiteX154" fmla="*/ 5467350 w 5953125"/>
              <a:gd name="connsiteY154" fmla="*/ 828864 h 1114614"/>
              <a:gd name="connsiteX155" fmla="*/ 5600700 w 5953125"/>
              <a:gd name="connsiteY155" fmla="*/ 876489 h 1114614"/>
              <a:gd name="connsiteX156" fmla="*/ 5648325 w 5953125"/>
              <a:gd name="connsiteY156" fmla="*/ 895539 h 1114614"/>
              <a:gd name="connsiteX157" fmla="*/ 5734050 w 5953125"/>
              <a:gd name="connsiteY157" fmla="*/ 685989 h 1114614"/>
              <a:gd name="connsiteX158" fmla="*/ 5857875 w 5953125"/>
              <a:gd name="connsiteY158" fmla="*/ 695514 h 1114614"/>
              <a:gd name="connsiteX159" fmla="*/ 5953125 w 5953125"/>
              <a:gd name="connsiteY159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52400 w 5857875"/>
              <a:gd name="connsiteY6" fmla="*/ 933639 h 1114614"/>
              <a:gd name="connsiteX7" fmla="*/ 180975 w 5857875"/>
              <a:gd name="connsiteY7" fmla="*/ 924114 h 1114614"/>
              <a:gd name="connsiteX8" fmla="*/ 190500 w 5857875"/>
              <a:gd name="connsiteY8" fmla="*/ 886014 h 1114614"/>
              <a:gd name="connsiteX9" fmla="*/ 238125 w 5857875"/>
              <a:gd name="connsiteY9" fmla="*/ 971739 h 1114614"/>
              <a:gd name="connsiteX10" fmla="*/ 247650 w 5857875"/>
              <a:gd name="connsiteY10" fmla="*/ 1019364 h 1114614"/>
              <a:gd name="connsiteX11" fmla="*/ 295275 w 5857875"/>
              <a:gd name="connsiteY11" fmla="*/ 1028889 h 1114614"/>
              <a:gd name="connsiteX12" fmla="*/ 381000 w 5857875"/>
              <a:gd name="connsiteY12" fmla="*/ 990789 h 1114614"/>
              <a:gd name="connsiteX13" fmla="*/ 428625 w 5857875"/>
              <a:gd name="connsiteY13" fmla="*/ 819339 h 1114614"/>
              <a:gd name="connsiteX14" fmla="*/ 447675 w 5857875"/>
              <a:gd name="connsiteY14" fmla="*/ 666939 h 1114614"/>
              <a:gd name="connsiteX15" fmla="*/ 466725 w 5857875"/>
              <a:gd name="connsiteY15" fmla="*/ 609789 h 1114614"/>
              <a:gd name="connsiteX16" fmla="*/ 476250 w 5857875"/>
              <a:gd name="connsiteY16" fmla="*/ 533589 h 1114614"/>
              <a:gd name="connsiteX17" fmla="*/ 495300 w 5857875"/>
              <a:gd name="connsiteY17" fmla="*/ 505014 h 1114614"/>
              <a:gd name="connsiteX18" fmla="*/ 533400 w 5857875"/>
              <a:gd name="connsiteY18" fmla="*/ 533589 h 1114614"/>
              <a:gd name="connsiteX19" fmla="*/ 552450 w 5857875"/>
              <a:gd name="connsiteY19" fmla="*/ 590739 h 1114614"/>
              <a:gd name="connsiteX20" fmla="*/ 571500 w 5857875"/>
              <a:gd name="connsiteY20" fmla="*/ 676464 h 1114614"/>
              <a:gd name="connsiteX21" fmla="*/ 600075 w 5857875"/>
              <a:gd name="connsiteY21" fmla="*/ 857439 h 1114614"/>
              <a:gd name="connsiteX22" fmla="*/ 628650 w 5857875"/>
              <a:gd name="connsiteY22" fmla="*/ 886014 h 1114614"/>
              <a:gd name="connsiteX23" fmla="*/ 657225 w 5857875"/>
              <a:gd name="connsiteY23" fmla="*/ 895539 h 1114614"/>
              <a:gd name="connsiteX24" fmla="*/ 685800 w 5857875"/>
              <a:gd name="connsiteY24" fmla="*/ 857439 h 1114614"/>
              <a:gd name="connsiteX25" fmla="*/ 695325 w 5857875"/>
              <a:gd name="connsiteY25" fmla="*/ 828864 h 1114614"/>
              <a:gd name="connsiteX26" fmla="*/ 714375 w 5857875"/>
              <a:gd name="connsiteY26" fmla="*/ 733614 h 1114614"/>
              <a:gd name="connsiteX27" fmla="*/ 752475 w 5857875"/>
              <a:gd name="connsiteY27" fmla="*/ 752664 h 1114614"/>
              <a:gd name="connsiteX28" fmla="*/ 781050 w 5857875"/>
              <a:gd name="connsiteY28" fmla="*/ 809814 h 1114614"/>
              <a:gd name="connsiteX29" fmla="*/ 809625 w 5857875"/>
              <a:gd name="connsiteY29" fmla="*/ 828864 h 1114614"/>
              <a:gd name="connsiteX30" fmla="*/ 838200 w 5857875"/>
              <a:gd name="connsiteY30" fmla="*/ 809814 h 1114614"/>
              <a:gd name="connsiteX31" fmla="*/ 904875 w 5857875"/>
              <a:gd name="connsiteY31" fmla="*/ 876489 h 1114614"/>
              <a:gd name="connsiteX32" fmla="*/ 933450 w 5857875"/>
              <a:gd name="connsiteY32" fmla="*/ 886014 h 1114614"/>
              <a:gd name="connsiteX33" fmla="*/ 962025 w 5857875"/>
              <a:gd name="connsiteY33" fmla="*/ 876489 h 1114614"/>
              <a:gd name="connsiteX34" fmla="*/ 971550 w 5857875"/>
              <a:gd name="connsiteY34" fmla="*/ 838389 h 1114614"/>
              <a:gd name="connsiteX35" fmla="*/ 981075 w 5857875"/>
              <a:gd name="connsiteY35" fmla="*/ 762189 h 1114614"/>
              <a:gd name="connsiteX36" fmla="*/ 990600 w 5857875"/>
              <a:gd name="connsiteY36" fmla="*/ 371664 h 1114614"/>
              <a:gd name="connsiteX37" fmla="*/ 1047750 w 5857875"/>
              <a:gd name="connsiteY37" fmla="*/ 238314 h 1114614"/>
              <a:gd name="connsiteX38" fmla="*/ 1095375 w 5857875"/>
              <a:gd name="connsiteY38" fmla="*/ 362139 h 1114614"/>
              <a:gd name="connsiteX39" fmla="*/ 1104900 w 5857875"/>
              <a:gd name="connsiteY39" fmla="*/ 390714 h 1114614"/>
              <a:gd name="connsiteX40" fmla="*/ 1123950 w 5857875"/>
              <a:gd name="connsiteY40" fmla="*/ 419289 h 1114614"/>
              <a:gd name="connsiteX41" fmla="*/ 1114425 w 5857875"/>
              <a:gd name="connsiteY41" fmla="*/ 495489 h 1114614"/>
              <a:gd name="connsiteX42" fmla="*/ 1104900 w 5857875"/>
              <a:gd name="connsiteY42" fmla="*/ 562164 h 1114614"/>
              <a:gd name="connsiteX43" fmla="*/ 1085850 w 5857875"/>
              <a:gd name="connsiteY43" fmla="*/ 628839 h 1114614"/>
              <a:gd name="connsiteX44" fmla="*/ 1076325 w 5857875"/>
              <a:gd name="connsiteY44" fmla="*/ 666939 h 1114614"/>
              <a:gd name="connsiteX45" fmla="*/ 1066800 w 5857875"/>
              <a:gd name="connsiteY45" fmla="*/ 828864 h 1114614"/>
              <a:gd name="connsiteX46" fmla="*/ 1057275 w 5857875"/>
              <a:gd name="connsiteY46" fmla="*/ 905064 h 1114614"/>
              <a:gd name="connsiteX47" fmla="*/ 1123950 w 5857875"/>
              <a:gd name="connsiteY47" fmla="*/ 1009839 h 1114614"/>
              <a:gd name="connsiteX48" fmla="*/ 1209675 w 5857875"/>
              <a:gd name="connsiteY48" fmla="*/ 1038414 h 1114614"/>
              <a:gd name="connsiteX49" fmla="*/ 1285875 w 5857875"/>
              <a:gd name="connsiteY49" fmla="*/ 1019364 h 1114614"/>
              <a:gd name="connsiteX50" fmla="*/ 1343025 w 5857875"/>
              <a:gd name="connsiteY50" fmla="*/ 990789 h 1114614"/>
              <a:gd name="connsiteX51" fmla="*/ 1323975 w 5857875"/>
              <a:gd name="connsiteY51" fmla="*/ 847914 h 1114614"/>
              <a:gd name="connsiteX52" fmla="*/ 1295400 w 5857875"/>
              <a:gd name="connsiteY52" fmla="*/ 800289 h 1114614"/>
              <a:gd name="connsiteX53" fmla="*/ 1285875 w 5857875"/>
              <a:gd name="connsiteY53" fmla="*/ 771714 h 1114614"/>
              <a:gd name="connsiteX54" fmla="*/ 1295400 w 5857875"/>
              <a:gd name="connsiteY54" fmla="*/ 733614 h 1114614"/>
              <a:gd name="connsiteX55" fmla="*/ 1343025 w 5857875"/>
              <a:gd name="connsiteY55" fmla="*/ 790764 h 1114614"/>
              <a:gd name="connsiteX56" fmla="*/ 1362075 w 5857875"/>
              <a:gd name="connsiteY56" fmla="*/ 886014 h 1114614"/>
              <a:gd name="connsiteX57" fmla="*/ 1381125 w 5857875"/>
              <a:gd name="connsiteY57" fmla="*/ 914589 h 1114614"/>
              <a:gd name="connsiteX58" fmla="*/ 1419225 w 5857875"/>
              <a:gd name="connsiteY58" fmla="*/ 924114 h 1114614"/>
              <a:gd name="connsiteX59" fmla="*/ 1438275 w 5857875"/>
              <a:gd name="connsiteY59" fmla="*/ 886014 h 1114614"/>
              <a:gd name="connsiteX60" fmla="*/ 1457325 w 5857875"/>
              <a:gd name="connsiteY60" fmla="*/ 895539 h 1114614"/>
              <a:gd name="connsiteX61" fmla="*/ 1476375 w 5857875"/>
              <a:gd name="connsiteY61" fmla="*/ 781239 h 1114614"/>
              <a:gd name="connsiteX62" fmla="*/ 1485900 w 5857875"/>
              <a:gd name="connsiteY62" fmla="*/ 752664 h 1114614"/>
              <a:gd name="connsiteX63" fmla="*/ 1514475 w 5857875"/>
              <a:gd name="connsiteY63" fmla="*/ 743139 h 1114614"/>
              <a:gd name="connsiteX64" fmla="*/ 1571625 w 5857875"/>
              <a:gd name="connsiteY64" fmla="*/ 752664 h 1114614"/>
              <a:gd name="connsiteX65" fmla="*/ 1619250 w 5857875"/>
              <a:gd name="connsiteY65" fmla="*/ 762189 h 1114614"/>
              <a:gd name="connsiteX66" fmla="*/ 1657350 w 5857875"/>
              <a:gd name="connsiteY66" fmla="*/ 752664 h 1114614"/>
              <a:gd name="connsiteX67" fmla="*/ 1685925 w 5857875"/>
              <a:gd name="connsiteY67" fmla="*/ 657414 h 1114614"/>
              <a:gd name="connsiteX68" fmla="*/ 1714500 w 5857875"/>
              <a:gd name="connsiteY68" fmla="*/ 600264 h 1114614"/>
              <a:gd name="connsiteX69" fmla="*/ 1733550 w 5857875"/>
              <a:gd name="connsiteY69" fmla="*/ 514539 h 1114614"/>
              <a:gd name="connsiteX70" fmla="*/ 1752600 w 5857875"/>
              <a:gd name="connsiteY70" fmla="*/ 466914 h 1114614"/>
              <a:gd name="connsiteX71" fmla="*/ 1762125 w 5857875"/>
              <a:gd name="connsiteY71" fmla="*/ 438339 h 1114614"/>
              <a:gd name="connsiteX72" fmla="*/ 1819275 w 5857875"/>
              <a:gd name="connsiteY72" fmla="*/ 495489 h 1114614"/>
              <a:gd name="connsiteX73" fmla="*/ 1838325 w 5857875"/>
              <a:gd name="connsiteY73" fmla="*/ 571689 h 1114614"/>
              <a:gd name="connsiteX74" fmla="*/ 1866900 w 5857875"/>
              <a:gd name="connsiteY74" fmla="*/ 600264 h 1114614"/>
              <a:gd name="connsiteX75" fmla="*/ 1885950 w 5857875"/>
              <a:gd name="connsiteY75" fmla="*/ 714564 h 1114614"/>
              <a:gd name="connsiteX76" fmla="*/ 1895475 w 5857875"/>
              <a:gd name="connsiteY76" fmla="*/ 743139 h 1114614"/>
              <a:gd name="connsiteX77" fmla="*/ 1914525 w 5857875"/>
              <a:gd name="connsiteY77" fmla="*/ 847914 h 1114614"/>
              <a:gd name="connsiteX78" fmla="*/ 1924050 w 5857875"/>
              <a:gd name="connsiteY78" fmla="*/ 886014 h 1114614"/>
              <a:gd name="connsiteX79" fmla="*/ 1952625 w 5857875"/>
              <a:gd name="connsiteY79" fmla="*/ 905064 h 1114614"/>
              <a:gd name="connsiteX80" fmla="*/ 2028825 w 5857875"/>
              <a:gd name="connsiteY80" fmla="*/ 866964 h 1114614"/>
              <a:gd name="connsiteX81" fmla="*/ 2038350 w 5857875"/>
              <a:gd name="connsiteY81" fmla="*/ 819339 h 1114614"/>
              <a:gd name="connsiteX82" fmla="*/ 2066925 w 5857875"/>
              <a:gd name="connsiteY82" fmla="*/ 743139 h 1114614"/>
              <a:gd name="connsiteX83" fmla="*/ 2095500 w 5857875"/>
              <a:gd name="connsiteY83" fmla="*/ 647889 h 1114614"/>
              <a:gd name="connsiteX84" fmla="*/ 2124075 w 5857875"/>
              <a:gd name="connsiteY84" fmla="*/ 657414 h 1114614"/>
              <a:gd name="connsiteX85" fmla="*/ 2133600 w 5857875"/>
              <a:gd name="connsiteY85" fmla="*/ 685989 h 1114614"/>
              <a:gd name="connsiteX86" fmla="*/ 2152650 w 5857875"/>
              <a:gd name="connsiteY86" fmla="*/ 752664 h 1114614"/>
              <a:gd name="connsiteX87" fmla="*/ 2181225 w 5857875"/>
              <a:gd name="connsiteY87" fmla="*/ 790764 h 1114614"/>
              <a:gd name="connsiteX88" fmla="*/ 2200275 w 5857875"/>
              <a:gd name="connsiteY88" fmla="*/ 886014 h 1114614"/>
              <a:gd name="connsiteX89" fmla="*/ 2209800 w 5857875"/>
              <a:gd name="connsiteY89" fmla="*/ 914589 h 1114614"/>
              <a:gd name="connsiteX90" fmla="*/ 2238375 w 5857875"/>
              <a:gd name="connsiteY90" fmla="*/ 857439 h 1114614"/>
              <a:gd name="connsiteX91" fmla="*/ 2247900 w 5857875"/>
              <a:gd name="connsiteY91" fmla="*/ 819339 h 1114614"/>
              <a:gd name="connsiteX92" fmla="*/ 2266950 w 5857875"/>
              <a:gd name="connsiteY92" fmla="*/ 714564 h 1114614"/>
              <a:gd name="connsiteX93" fmla="*/ 2228850 w 5857875"/>
              <a:gd name="connsiteY93" fmla="*/ 47814 h 1114614"/>
              <a:gd name="connsiteX94" fmla="*/ 2257425 w 5857875"/>
              <a:gd name="connsiteY94" fmla="*/ 57339 h 1114614"/>
              <a:gd name="connsiteX95" fmla="*/ 2266950 w 5857875"/>
              <a:gd name="connsiteY95" fmla="*/ 85914 h 1114614"/>
              <a:gd name="connsiteX96" fmla="*/ 2286000 w 5857875"/>
              <a:gd name="connsiteY96" fmla="*/ 124014 h 1114614"/>
              <a:gd name="connsiteX97" fmla="*/ 2314575 w 5857875"/>
              <a:gd name="connsiteY97" fmla="*/ 190689 h 1114614"/>
              <a:gd name="connsiteX98" fmla="*/ 2419350 w 5857875"/>
              <a:gd name="connsiteY98" fmla="*/ 790764 h 1114614"/>
              <a:gd name="connsiteX99" fmla="*/ 2457450 w 5857875"/>
              <a:gd name="connsiteY99" fmla="*/ 781239 h 1114614"/>
              <a:gd name="connsiteX100" fmla="*/ 2486025 w 5857875"/>
              <a:gd name="connsiteY100" fmla="*/ 762189 h 1114614"/>
              <a:gd name="connsiteX101" fmla="*/ 2524125 w 5857875"/>
              <a:gd name="connsiteY101" fmla="*/ 743139 h 1114614"/>
              <a:gd name="connsiteX102" fmla="*/ 2667000 w 5857875"/>
              <a:gd name="connsiteY102" fmla="*/ 762189 h 1114614"/>
              <a:gd name="connsiteX103" fmla="*/ 2695575 w 5857875"/>
              <a:gd name="connsiteY103" fmla="*/ 724089 h 1114614"/>
              <a:gd name="connsiteX104" fmla="*/ 2705100 w 5857875"/>
              <a:gd name="connsiteY104" fmla="*/ 552639 h 1114614"/>
              <a:gd name="connsiteX105" fmla="*/ 2733675 w 5857875"/>
              <a:gd name="connsiteY105" fmla="*/ 543114 h 1114614"/>
              <a:gd name="connsiteX106" fmla="*/ 2771775 w 5857875"/>
              <a:gd name="connsiteY106" fmla="*/ 533589 h 1114614"/>
              <a:gd name="connsiteX107" fmla="*/ 2809875 w 5857875"/>
              <a:gd name="connsiteY107" fmla="*/ 543114 h 1114614"/>
              <a:gd name="connsiteX108" fmla="*/ 2876550 w 5857875"/>
              <a:gd name="connsiteY108" fmla="*/ 505014 h 1114614"/>
              <a:gd name="connsiteX109" fmla="*/ 2962275 w 5857875"/>
              <a:gd name="connsiteY109" fmla="*/ 524064 h 1114614"/>
              <a:gd name="connsiteX110" fmla="*/ 2990850 w 5857875"/>
              <a:gd name="connsiteY110" fmla="*/ 552639 h 1114614"/>
              <a:gd name="connsiteX111" fmla="*/ 3076575 w 5857875"/>
              <a:gd name="connsiteY111" fmla="*/ 571689 h 1114614"/>
              <a:gd name="connsiteX112" fmla="*/ 3152775 w 5857875"/>
              <a:gd name="connsiteY112" fmla="*/ 609789 h 1114614"/>
              <a:gd name="connsiteX113" fmla="*/ 3181350 w 5857875"/>
              <a:gd name="connsiteY113" fmla="*/ 619314 h 1114614"/>
              <a:gd name="connsiteX114" fmla="*/ 3209925 w 5857875"/>
              <a:gd name="connsiteY114" fmla="*/ 590739 h 1114614"/>
              <a:gd name="connsiteX115" fmla="*/ 3238500 w 5857875"/>
              <a:gd name="connsiteY115" fmla="*/ 571689 h 1114614"/>
              <a:gd name="connsiteX116" fmla="*/ 3352800 w 5857875"/>
              <a:gd name="connsiteY116" fmla="*/ 600264 h 1114614"/>
              <a:gd name="connsiteX117" fmla="*/ 3409950 w 5857875"/>
              <a:gd name="connsiteY117" fmla="*/ 619314 h 1114614"/>
              <a:gd name="connsiteX118" fmla="*/ 3514725 w 5857875"/>
              <a:gd name="connsiteY118" fmla="*/ 609789 h 1114614"/>
              <a:gd name="connsiteX119" fmla="*/ 3676650 w 5857875"/>
              <a:gd name="connsiteY119" fmla="*/ 638364 h 1114614"/>
              <a:gd name="connsiteX120" fmla="*/ 3762375 w 5857875"/>
              <a:gd name="connsiteY120" fmla="*/ 695514 h 1114614"/>
              <a:gd name="connsiteX121" fmla="*/ 3771900 w 5857875"/>
              <a:gd name="connsiteY121" fmla="*/ 666939 h 1114614"/>
              <a:gd name="connsiteX122" fmla="*/ 3781425 w 5857875"/>
              <a:gd name="connsiteY122" fmla="*/ 581214 h 1114614"/>
              <a:gd name="connsiteX123" fmla="*/ 3819525 w 5857875"/>
              <a:gd name="connsiteY123" fmla="*/ 562164 h 1114614"/>
              <a:gd name="connsiteX124" fmla="*/ 3924300 w 5857875"/>
              <a:gd name="connsiteY124" fmla="*/ 571689 h 1114614"/>
              <a:gd name="connsiteX125" fmla="*/ 4124325 w 5857875"/>
              <a:gd name="connsiteY125" fmla="*/ 581214 h 1114614"/>
              <a:gd name="connsiteX126" fmla="*/ 4143375 w 5857875"/>
              <a:gd name="connsiteY126" fmla="*/ 543114 h 1114614"/>
              <a:gd name="connsiteX127" fmla="*/ 4267200 w 5857875"/>
              <a:gd name="connsiteY127" fmla="*/ 219264 h 1114614"/>
              <a:gd name="connsiteX128" fmla="*/ 4333875 w 5857875"/>
              <a:gd name="connsiteY128" fmla="*/ 228789 h 1114614"/>
              <a:gd name="connsiteX129" fmla="*/ 4371975 w 5857875"/>
              <a:gd name="connsiteY129" fmla="*/ 285939 h 1114614"/>
              <a:gd name="connsiteX130" fmla="*/ 4467225 w 5857875"/>
              <a:gd name="connsiteY130" fmla="*/ 609789 h 1114614"/>
              <a:gd name="connsiteX131" fmla="*/ 4543425 w 5857875"/>
              <a:gd name="connsiteY131" fmla="*/ 695514 h 1114614"/>
              <a:gd name="connsiteX132" fmla="*/ 4581525 w 5857875"/>
              <a:gd name="connsiteY132" fmla="*/ 714564 h 1114614"/>
              <a:gd name="connsiteX133" fmla="*/ 4610100 w 5857875"/>
              <a:gd name="connsiteY133" fmla="*/ 733614 h 1114614"/>
              <a:gd name="connsiteX134" fmla="*/ 4648200 w 5857875"/>
              <a:gd name="connsiteY134" fmla="*/ 724089 h 1114614"/>
              <a:gd name="connsiteX135" fmla="*/ 4705350 w 5857875"/>
              <a:gd name="connsiteY135" fmla="*/ 705039 h 1114614"/>
              <a:gd name="connsiteX136" fmla="*/ 4705350 w 5857875"/>
              <a:gd name="connsiteY136" fmla="*/ 514539 h 1114614"/>
              <a:gd name="connsiteX137" fmla="*/ 4724400 w 5857875"/>
              <a:gd name="connsiteY137" fmla="*/ 543114 h 1114614"/>
              <a:gd name="connsiteX138" fmla="*/ 4733925 w 5857875"/>
              <a:gd name="connsiteY138" fmla="*/ 571689 h 1114614"/>
              <a:gd name="connsiteX139" fmla="*/ 4743450 w 5857875"/>
              <a:gd name="connsiteY139" fmla="*/ 609789 h 1114614"/>
              <a:gd name="connsiteX140" fmla="*/ 4772025 w 5857875"/>
              <a:gd name="connsiteY140" fmla="*/ 628839 h 1114614"/>
              <a:gd name="connsiteX141" fmla="*/ 4810125 w 5857875"/>
              <a:gd name="connsiteY141" fmla="*/ 666939 h 1114614"/>
              <a:gd name="connsiteX142" fmla="*/ 4886325 w 5857875"/>
              <a:gd name="connsiteY142" fmla="*/ 724089 h 1114614"/>
              <a:gd name="connsiteX143" fmla="*/ 4886325 w 5857875"/>
              <a:gd name="connsiteY143" fmla="*/ 666939 h 1114614"/>
              <a:gd name="connsiteX144" fmla="*/ 4876800 w 5857875"/>
              <a:gd name="connsiteY144" fmla="*/ 628839 h 1114614"/>
              <a:gd name="connsiteX145" fmla="*/ 4933950 w 5857875"/>
              <a:gd name="connsiteY145" fmla="*/ 685989 h 1114614"/>
              <a:gd name="connsiteX146" fmla="*/ 5048250 w 5857875"/>
              <a:gd name="connsiteY146" fmla="*/ 752664 h 1114614"/>
              <a:gd name="connsiteX147" fmla="*/ 5076825 w 5857875"/>
              <a:gd name="connsiteY147" fmla="*/ 771714 h 1114614"/>
              <a:gd name="connsiteX148" fmla="*/ 5105400 w 5857875"/>
              <a:gd name="connsiteY148" fmla="*/ 781239 h 1114614"/>
              <a:gd name="connsiteX149" fmla="*/ 5124450 w 5857875"/>
              <a:gd name="connsiteY149" fmla="*/ 752664 h 1114614"/>
              <a:gd name="connsiteX150" fmla="*/ 5210175 w 5857875"/>
              <a:gd name="connsiteY150" fmla="*/ 695514 h 1114614"/>
              <a:gd name="connsiteX151" fmla="*/ 5257800 w 5857875"/>
              <a:gd name="connsiteY151" fmla="*/ 705039 h 1114614"/>
              <a:gd name="connsiteX152" fmla="*/ 5305425 w 5857875"/>
              <a:gd name="connsiteY152" fmla="*/ 762189 h 1114614"/>
              <a:gd name="connsiteX153" fmla="*/ 5372100 w 5857875"/>
              <a:gd name="connsiteY153" fmla="*/ 781239 h 1114614"/>
              <a:gd name="connsiteX154" fmla="*/ 5467350 w 5857875"/>
              <a:gd name="connsiteY154" fmla="*/ 828864 h 1114614"/>
              <a:gd name="connsiteX155" fmla="*/ 5600700 w 5857875"/>
              <a:gd name="connsiteY155" fmla="*/ 876489 h 1114614"/>
              <a:gd name="connsiteX156" fmla="*/ 5648325 w 5857875"/>
              <a:gd name="connsiteY156" fmla="*/ 895539 h 1114614"/>
              <a:gd name="connsiteX157" fmla="*/ 5734050 w 5857875"/>
              <a:gd name="connsiteY157" fmla="*/ 685989 h 1114614"/>
              <a:gd name="connsiteX158" fmla="*/ 5857875 w 5857875"/>
              <a:gd name="connsiteY158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52400 w 5857875"/>
              <a:gd name="connsiteY6" fmla="*/ 933639 h 1114614"/>
              <a:gd name="connsiteX7" fmla="*/ 180975 w 5857875"/>
              <a:gd name="connsiteY7" fmla="*/ 924114 h 1114614"/>
              <a:gd name="connsiteX8" fmla="*/ 190500 w 5857875"/>
              <a:gd name="connsiteY8" fmla="*/ 886014 h 1114614"/>
              <a:gd name="connsiteX9" fmla="*/ 238125 w 5857875"/>
              <a:gd name="connsiteY9" fmla="*/ 971739 h 1114614"/>
              <a:gd name="connsiteX10" fmla="*/ 247650 w 5857875"/>
              <a:gd name="connsiteY10" fmla="*/ 1019364 h 1114614"/>
              <a:gd name="connsiteX11" fmla="*/ 295275 w 5857875"/>
              <a:gd name="connsiteY11" fmla="*/ 1028889 h 1114614"/>
              <a:gd name="connsiteX12" fmla="*/ 381000 w 5857875"/>
              <a:gd name="connsiteY12" fmla="*/ 990789 h 1114614"/>
              <a:gd name="connsiteX13" fmla="*/ 428625 w 5857875"/>
              <a:gd name="connsiteY13" fmla="*/ 819339 h 1114614"/>
              <a:gd name="connsiteX14" fmla="*/ 447675 w 5857875"/>
              <a:gd name="connsiteY14" fmla="*/ 666939 h 1114614"/>
              <a:gd name="connsiteX15" fmla="*/ 466725 w 5857875"/>
              <a:gd name="connsiteY15" fmla="*/ 609789 h 1114614"/>
              <a:gd name="connsiteX16" fmla="*/ 476250 w 5857875"/>
              <a:gd name="connsiteY16" fmla="*/ 533589 h 1114614"/>
              <a:gd name="connsiteX17" fmla="*/ 495300 w 5857875"/>
              <a:gd name="connsiteY17" fmla="*/ 505014 h 1114614"/>
              <a:gd name="connsiteX18" fmla="*/ 533400 w 5857875"/>
              <a:gd name="connsiteY18" fmla="*/ 533589 h 1114614"/>
              <a:gd name="connsiteX19" fmla="*/ 552450 w 5857875"/>
              <a:gd name="connsiteY19" fmla="*/ 590739 h 1114614"/>
              <a:gd name="connsiteX20" fmla="*/ 571500 w 5857875"/>
              <a:gd name="connsiteY20" fmla="*/ 676464 h 1114614"/>
              <a:gd name="connsiteX21" fmla="*/ 600075 w 5857875"/>
              <a:gd name="connsiteY21" fmla="*/ 857439 h 1114614"/>
              <a:gd name="connsiteX22" fmla="*/ 628650 w 5857875"/>
              <a:gd name="connsiteY22" fmla="*/ 886014 h 1114614"/>
              <a:gd name="connsiteX23" fmla="*/ 657225 w 5857875"/>
              <a:gd name="connsiteY23" fmla="*/ 895539 h 1114614"/>
              <a:gd name="connsiteX24" fmla="*/ 685800 w 5857875"/>
              <a:gd name="connsiteY24" fmla="*/ 857439 h 1114614"/>
              <a:gd name="connsiteX25" fmla="*/ 695325 w 5857875"/>
              <a:gd name="connsiteY25" fmla="*/ 828864 h 1114614"/>
              <a:gd name="connsiteX26" fmla="*/ 714375 w 5857875"/>
              <a:gd name="connsiteY26" fmla="*/ 733614 h 1114614"/>
              <a:gd name="connsiteX27" fmla="*/ 752475 w 5857875"/>
              <a:gd name="connsiteY27" fmla="*/ 752664 h 1114614"/>
              <a:gd name="connsiteX28" fmla="*/ 781050 w 5857875"/>
              <a:gd name="connsiteY28" fmla="*/ 809814 h 1114614"/>
              <a:gd name="connsiteX29" fmla="*/ 809625 w 5857875"/>
              <a:gd name="connsiteY29" fmla="*/ 828864 h 1114614"/>
              <a:gd name="connsiteX30" fmla="*/ 904875 w 5857875"/>
              <a:gd name="connsiteY30" fmla="*/ 876489 h 1114614"/>
              <a:gd name="connsiteX31" fmla="*/ 933450 w 5857875"/>
              <a:gd name="connsiteY31" fmla="*/ 886014 h 1114614"/>
              <a:gd name="connsiteX32" fmla="*/ 962025 w 5857875"/>
              <a:gd name="connsiteY32" fmla="*/ 876489 h 1114614"/>
              <a:gd name="connsiteX33" fmla="*/ 971550 w 5857875"/>
              <a:gd name="connsiteY33" fmla="*/ 838389 h 1114614"/>
              <a:gd name="connsiteX34" fmla="*/ 981075 w 5857875"/>
              <a:gd name="connsiteY34" fmla="*/ 762189 h 1114614"/>
              <a:gd name="connsiteX35" fmla="*/ 990600 w 5857875"/>
              <a:gd name="connsiteY35" fmla="*/ 371664 h 1114614"/>
              <a:gd name="connsiteX36" fmla="*/ 1047750 w 5857875"/>
              <a:gd name="connsiteY36" fmla="*/ 238314 h 1114614"/>
              <a:gd name="connsiteX37" fmla="*/ 1095375 w 5857875"/>
              <a:gd name="connsiteY37" fmla="*/ 362139 h 1114614"/>
              <a:gd name="connsiteX38" fmla="*/ 1104900 w 5857875"/>
              <a:gd name="connsiteY38" fmla="*/ 390714 h 1114614"/>
              <a:gd name="connsiteX39" fmla="*/ 1123950 w 5857875"/>
              <a:gd name="connsiteY39" fmla="*/ 419289 h 1114614"/>
              <a:gd name="connsiteX40" fmla="*/ 1114425 w 5857875"/>
              <a:gd name="connsiteY40" fmla="*/ 495489 h 1114614"/>
              <a:gd name="connsiteX41" fmla="*/ 1104900 w 5857875"/>
              <a:gd name="connsiteY41" fmla="*/ 562164 h 1114614"/>
              <a:gd name="connsiteX42" fmla="*/ 1085850 w 5857875"/>
              <a:gd name="connsiteY42" fmla="*/ 628839 h 1114614"/>
              <a:gd name="connsiteX43" fmla="*/ 1076325 w 5857875"/>
              <a:gd name="connsiteY43" fmla="*/ 666939 h 1114614"/>
              <a:gd name="connsiteX44" fmla="*/ 1066800 w 5857875"/>
              <a:gd name="connsiteY44" fmla="*/ 828864 h 1114614"/>
              <a:gd name="connsiteX45" fmla="*/ 1057275 w 5857875"/>
              <a:gd name="connsiteY45" fmla="*/ 905064 h 1114614"/>
              <a:gd name="connsiteX46" fmla="*/ 1123950 w 5857875"/>
              <a:gd name="connsiteY46" fmla="*/ 1009839 h 1114614"/>
              <a:gd name="connsiteX47" fmla="*/ 1209675 w 5857875"/>
              <a:gd name="connsiteY47" fmla="*/ 1038414 h 1114614"/>
              <a:gd name="connsiteX48" fmla="*/ 1285875 w 5857875"/>
              <a:gd name="connsiteY48" fmla="*/ 1019364 h 1114614"/>
              <a:gd name="connsiteX49" fmla="*/ 1343025 w 5857875"/>
              <a:gd name="connsiteY49" fmla="*/ 990789 h 1114614"/>
              <a:gd name="connsiteX50" fmla="*/ 1323975 w 5857875"/>
              <a:gd name="connsiteY50" fmla="*/ 847914 h 1114614"/>
              <a:gd name="connsiteX51" fmla="*/ 1295400 w 5857875"/>
              <a:gd name="connsiteY51" fmla="*/ 800289 h 1114614"/>
              <a:gd name="connsiteX52" fmla="*/ 1285875 w 5857875"/>
              <a:gd name="connsiteY52" fmla="*/ 771714 h 1114614"/>
              <a:gd name="connsiteX53" fmla="*/ 1295400 w 5857875"/>
              <a:gd name="connsiteY53" fmla="*/ 733614 h 1114614"/>
              <a:gd name="connsiteX54" fmla="*/ 1343025 w 5857875"/>
              <a:gd name="connsiteY54" fmla="*/ 790764 h 1114614"/>
              <a:gd name="connsiteX55" fmla="*/ 1362075 w 5857875"/>
              <a:gd name="connsiteY55" fmla="*/ 886014 h 1114614"/>
              <a:gd name="connsiteX56" fmla="*/ 1381125 w 5857875"/>
              <a:gd name="connsiteY56" fmla="*/ 914589 h 1114614"/>
              <a:gd name="connsiteX57" fmla="*/ 1419225 w 5857875"/>
              <a:gd name="connsiteY57" fmla="*/ 924114 h 1114614"/>
              <a:gd name="connsiteX58" fmla="*/ 1438275 w 5857875"/>
              <a:gd name="connsiteY58" fmla="*/ 886014 h 1114614"/>
              <a:gd name="connsiteX59" fmla="*/ 1457325 w 5857875"/>
              <a:gd name="connsiteY59" fmla="*/ 895539 h 1114614"/>
              <a:gd name="connsiteX60" fmla="*/ 1476375 w 5857875"/>
              <a:gd name="connsiteY60" fmla="*/ 781239 h 1114614"/>
              <a:gd name="connsiteX61" fmla="*/ 1485900 w 5857875"/>
              <a:gd name="connsiteY61" fmla="*/ 752664 h 1114614"/>
              <a:gd name="connsiteX62" fmla="*/ 1514475 w 5857875"/>
              <a:gd name="connsiteY62" fmla="*/ 743139 h 1114614"/>
              <a:gd name="connsiteX63" fmla="*/ 1571625 w 5857875"/>
              <a:gd name="connsiteY63" fmla="*/ 752664 h 1114614"/>
              <a:gd name="connsiteX64" fmla="*/ 1619250 w 5857875"/>
              <a:gd name="connsiteY64" fmla="*/ 762189 h 1114614"/>
              <a:gd name="connsiteX65" fmla="*/ 1657350 w 5857875"/>
              <a:gd name="connsiteY65" fmla="*/ 752664 h 1114614"/>
              <a:gd name="connsiteX66" fmla="*/ 1685925 w 5857875"/>
              <a:gd name="connsiteY66" fmla="*/ 657414 h 1114614"/>
              <a:gd name="connsiteX67" fmla="*/ 1714500 w 5857875"/>
              <a:gd name="connsiteY67" fmla="*/ 600264 h 1114614"/>
              <a:gd name="connsiteX68" fmla="*/ 1733550 w 5857875"/>
              <a:gd name="connsiteY68" fmla="*/ 514539 h 1114614"/>
              <a:gd name="connsiteX69" fmla="*/ 1752600 w 5857875"/>
              <a:gd name="connsiteY69" fmla="*/ 466914 h 1114614"/>
              <a:gd name="connsiteX70" fmla="*/ 1762125 w 5857875"/>
              <a:gd name="connsiteY70" fmla="*/ 438339 h 1114614"/>
              <a:gd name="connsiteX71" fmla="*/ 1819275 w 5857875"/>
              <a:gd name="connsiteY71" fmla="*/ 495489 h 1114614"/>
              <a:gd name="connsiteX72" fmla="*/ 1838325 w 5857875"/>
              <a:gd name="connsiteY72" fmla="*/ 571689 h 1114614"/>
              <a:gd name="connsiteX73" fmla="*/ 1866900 w 5857875"/>
              <a:gd name="connsiteY73" fmla="*/ 600264 h 1114614"/>
              <a:gd name="connsiteX74" fmla="*/ 1885950 w 5857875"/>
              <a:gd name="connsiteY74" fmla="*/ 714564 h 1114614"/>
              <a:gd name="connsiteX75" fmla="*/ 1895475 w 5857875"/>
              <a:gd name="connsiteY75" fmla="*/ 743139 h 1114614"/>
              <a:gd name="connsiteX76" fmla="*/ 1914525 w 5857875"/>
              <a:gd name="connsiteY76" fmla="*/ 847914 h 1114614"/>
              <a:gd name="connsiteX77" fmla="*/ 1924050 w 5857875"/>
              <a:gd name="connsiteY77" fmla="*/ 886014 h 1114614"/>
              <a:gd name="connsiteX78" fmla="*/ 1952625 w 5857875"/>
              <a:gd name="connsiteY78" fmla="*/ 905064 h 1114614"/>
              <a:gd name="connsiteX79" fmla="*/ 2028825 w 5857875"/>
              <a:gd name="connsiteY79" fmla="*/ 866964 h 1114614"/>
              <a:gd name="connsiteX80" fmla="*/ 2038350 w 5857875"/>
              <a:gd name="connsiteY80" fmla="*/ 819339 h 1114614"/>
              <a:gd name="connsiteX81" fmla="*/ 2066925 w 5857875"/>
              <a:gd name="connsiteY81" fmla="*/ 743139 h 1114614"/>
              <a:gd name="connsiteX82" fmla="*/ 2095500 w 5857875"/>
              <a:gd name="connsiteY82" fmla="*/ 647889 h 1114614"/>
              <a:gd name="connsiteX83" fmla="*/ 2124075 w 5857875"/>
              <a:gd name="connsiteY83" fmla="*/ 657414 h 1114614"/>
              <a:gd name="connsiteX84" fmla="*/ 2133600 w 5857875"/>
              <a:gd name="connsiteY84" fmla="*/ 685989 h 1114614"/>
              <a:gd name="connsiteX85" fmla="*/ 2152650 w 5857875"/>
              <a:gd name="connsiteY85" fmla="*/ 752664 h 1114614"/>
              <a:gd name="connsiteX86" fmla="*/ 2181225 w 5857875"/>
              <a:gd name="connsiteY86" fmla="*/ 790764 h 1114614"/>
              <a:gd name="connsiteX87" fmla="*/ 2200275 w 5857875"/>
              <a:gd name="connsiteY87" fmla="*/ 886014 h 1114614"/>
              <a:gd name="connsiteX88" fmla="*/ 2209800 w 5857875"/>
              <a:gd name="connsiteY88" fmla="*/ 914589 h 1114614"/>
              <a:gd name="connsiteX89" fmla="*/ 2238375 w 5857875"/>
              <a:gd name="connsiteY89" fmla="*/ 857439 h 1114614"/>
              <a:gd name="connsiteX90" fmla="*/ 2247900 w 5857875"/>
              <a:gd name="connsiteY90" fmla="*/ 819339 h 1114614"/>
              <a:gd name="connsiteX91" fmla="*/ 2266950 w 5857875"/>
              <a:gd name="connsiteY91" fmla="*/ 714564 h 1114614"/>
              <a:gd name="connsiteX92" fmla="*/ 2228850 w 5857875"/>
              <a:gd name="connsiteY92" fmla="*/ 47814 h 1114614"/>
              <a:gd name="connsiteX93" fmla="*/ 2257425 w 5857875"/>
              <a:gd name="connsiteY93" fmla="*/ 57339 h 1114614"/>
              <a:gd name="connsiteX94" fmla="*/ 2266950 w 5857875"/>
              <a:gd name="connsiteY94" fmla="*/ 85914 h 1114614"/>
              <a:gd name="connsiteX95" fmla="*/ 2286000 w 5857875"/>
              <a:gd name="connsiteY95" fmla="*/ 124014 h 1114614"/>
              <a:gd name="connsiteX96" fmla="*/ 2314575 w 5857875"/>
              <a:gd name="connsiteY96" fmla="*/ 190689 h 1114614"/>
              <a:gd name="connsiteX97" fmla="*/ 2419350 w 5857875"/>
              <a:gd name="connsiteY97" fmla="*/ 790764 h 1114614"/>
              <a:gd name="connsiteX98" fmla="*/ 2457450 w 5857875"/>
              <a:gd name="connsiteY98" fmla="*/ 781239 h 1114614"/>
              <a:gd name="connsiteX99" fmla="*/ 2486025 w 5857875"/>
              <a:gd name="connsiteY99" fmla="*/ 762189 h 1114614"/>
              <a:gd name="connsiteX100" fmla="*/ 2524125 w 5857875"/>
              <a:gd name="connsiteY100" fmla="*/ 743139 h 1114614"/>
              <a:gd name="connsiteX101" fmla="*/ 2667000 w 5857875"/>
              <a:gd name="connsiteY101" fmla="*/ 762189 h 1114614"/>
              <a:gd name="connsiteX102" fmla="*/ 2695575 w 5857875"/>
              <a:gd name="connsiteY102" fmla="*/ 724089 h 1114614"/>
              <a:gd name="connsiteX103" fmla="*/ 2705100 w 5857875"/>
              <a:gd name="connsiteY103" fmla="*/ 552639 h 1114614"/>
              <a:gd name="connsiteX104" fmla="*/ 2733675 w 5857875"/>
              <a:gd name="connsiteY104" fmla="*/ 543114 h 1114614"/>
              <a:gd name="connsiteX105" fmla="*/ 2771775 w 5857875"/>
              <a:gd name="connsiteY105" fmla="*/ 533589 h 1114614"/>
              <a:gd name="connsiteX106" fmla="*/ 2809875 w 5857875"/>
              <a:gd name="connsiteY106" fmla="*/ 543114 h 1114614"/>
              <a:gd name="connsiteX107" fmla="*/ 2876550 w 5857875"/>
              <a:gd name="connsiteY107" fmla="*/ 505014 h 1114614"/>
              <a:gd name="connsiteX108" fmla="*/ 2962275 w 5857875"/>
              <a:gd name="connsiteY108" fmla="*/ 524064 h 1114614"/>
              <a:gd name="connsiteX109" fmla="*/ 2990850 w 5857875"/>
              <a:gd name="connsiteY109" fmla="*/ 552639 h 1114614"/>
              <a:gd name="connsiteX110" fmla="*/ 3076575 w 5857875"/>
              <a:gd name="connsiteY110" fmla="*/ 571689 h 1114614"/>
              <a:gd name="connsiteX111" fmla="*/ 3152775 w 5857875"/>
              <a:gd name="connsiteY111" fmla="*/ 609789 h 1114614"/>
              <a:gd name="connsiteX112" fmla="*/ 3181350 w 5857875"/>
              <a:gd name="connsiteY112" fmla="*/ 619314 h 1114614"/>
              <a:gd name="connsiteX113" fmla="*/ 3209925 w 5857875"/>
              <a:gd name="connsiteY113" fmla="*/ 590739 h 1114614"/>
              <a:gd name="connsiteX114" fmla="*/ 3238500 w 5857875"/>
              <a:gd name="connsiteY114" fmla="*/ 571689 h 1114614"/>
              <a:gd name="connsiteX115" fmla="*/ 3352800 w 5857875"/>
              <a:gd name="connsiteY115" fmla="*/ 600264 h 1114614"/>
              <a:gd name="connsiteX116" fmla="*/ 3409950 w 5857875"/>
              <a:gd name="connsiteY116" fmla="*/ 619314 h 1114614"/>
              <a:gd name="connsiteX117" fmla="*/ 3514725 w 5857875"/>
              <a:gd name="connsiteY117" fmla="*/ 609789 h 1114614"/>
              <a:gd name="connsiteX118" fmla="*/ 3676650 w 5857875"/>
              <a:gd name="connsiteY118" fmla="*/ 638364 h 1114614"/>
              <a:gd name="connsiteX119" fmla="*/ 3762375 w 5857875"/>
              <a:gd name="connsiteY119" fmla="*/ 695514 h 1114614"/>
              <a:gd name="connsiteX120" fmla="*/ 3771900 w 5857875"/>
              <a:gd name="connsiteY120" fmla="*/ 666939 h 1114614"/>
              <a:gd name="connsiteX121" fmla="*/ 3781425 w 5857875"/>
              <a:gd name="connsiteY121" fmla="*/ 581214 h 1114614"/>
              <a:gd name="connsiteX122" fmla="*/ 3819525 w 5857875"/>
              <a:gd name="connsiteY122" fmla="*/ 562164 h 1114614"/>
              <a:gd name="connsiteX123" fmla="*/ 3924300 w 5857875"/>
              <a:gd name="connsiteY123" fmla="*/ 571689 h 1114614"/>
              <a:gd name="connsiteX124" fmla="*/ 4124325 w 5857875"/>
              <a:gd name="connsiteY124" fmla="*/ 581214 h 1114614"/>
              <a:gd name="connsiteX125" fmla="*/ 4143375 w 5857875"/>
              <a:gd name="connsiteY125" fmla="*/ 543114 h 1114614"/>
              <a:gd name="connsiteX126" fmla="*/ 4267200 w 5857875"/>
              <a:gd name="connsiteY126" fmla="*/ 219264 h 1114614"/>
              <a:gd name="connsiteX127" fmla="*/ 4333875 w 5857875"/>
              <a:gd name="connsiteY127" fmla="*/ 228789 h 1114614"/>
              <a:gd name="connsiteX128" fmla="*/ 4371975 w 5857875"/>
              <a:gd name="connsiteY128" fmla="*/ 285939 h 1114614"/>
              <a:gd name="connsiteX129" fmla="*/ 4467225 w 5857875"/>
              <a:gd name="connsiteY129" fmla="*/ 609789 h 1114614"/>
              <a:gd name="connsiteX130" fmla="*/ 4543425 w 5857875"/>
              <a:gd name="connsiteY130" fmla="*/ 695514 h 1114614"/>
              <a:gd name="connsiteX131" fmla="*/ 4581525 w 5857875"/>
              <a:gd name="connsiteY131" fmla="*/ 714564 h 1114614"/>
              <a:gd name="connsiteX132" fmla="*/ 4610100 w 5857875"/>
              <a:gd name="connsiteY132" fmla="*/ 733614 h 1114614"/>
              <a:gd name="connsiteX133" fmla="*/ 4648200 w 5857875"/>
              <a:gd name="connsiteY133" fmla="*/ 724089 h 1114614"/>
              <a:gd name="connsiteX134" fmla="*/ 4705350 w 5857875"/>
              <a:gd name="connsiteY134" fmla="*/ 705039 h 1114614"/>
              <a:gd name="connsiteX135" fmla="*/ 4705350 w 5857875"/>
              <a:gd name="connsiteY135" fmla="*/ 514539 h 1114614"/>
              <a:gd name="connsiteX136" fmla="*/ 4724400 w 5857875"/>
              <a:gd name="connsiteY136" fmla="*/ 543114 h 1114614"/>
              <a:gd name="connsiteX137" fmla="*/ 4733925 w 5857875"/>
              <a:gd name="connsiteY137" fmla="*/ 571689 h 1114614"/>
              <a:gd name="connsiteX138" fmla="*/ 4743450 w 5857875"/>
              <a:gd name="connsiteY138" fmla="*/ 609789 h 1114614"/>
              <a:gd name="connsiteX139" fmla="*/ 4772025 w 5857875"/>
              <a:gd name="connsiteY139" fmla="*/ 628839 h 1114614"/>
              <a:gd name="connsiteX140" fmla="*/ 4810125 w 5857875"/>
              <a:gd name="connsiteY140" fmla="*/ 666939 h 1114614"/>
              <a:gd name="connsiteX141" fmla="*/ 4886325 w 5857875"/>
              <a:gd name="connsiteY141" fmla="*/ 724089 h 1114614"/>
              <a:gd name="connsiteX142" fmla="*/ 4886325 w 5857875"/>
              <a:gd name="connsiteY142" fmla="*/ 666939 h 1114614"/>
              <a:gd name="connsiteX143" fmla="*/ 4876800 w 5857875"/>
              <a:gd name="connsiteY143" fmla="*/ 628839 h 1114614"/>
              <a:gd name="connsiteX144" fmla="*/ 4933950 w 5857875"/>
              <a:gd name="connsiteY144" fmla="*/ 685989 h 1114614"/>
              <a:gd name="connsiteX145" fmla="*/ 5048250 w 5857875"/>
              <a:gd name="connsiteY145" fmla="*/ 752664 h 1114614"/>
              <a:gd name="connsiteX146" fmla="*/ 5076825 w 5857875"/>
              <a:gd name="connsiteY146" fmla="*/ 771714 h 1114614"/>
              <a:gd name="connsiteX147" fmla="*/ 5105400 w 5857875"/>
              <a:gd name="connsiteY147" fmla="*/ 781239 h 1114614"/>
              <a:gd name="connsiteX148" fmla="*/ 5124450 w 5857875"/>
              <a:gd name="connsiteY148" fmla="*/ 752664 h 1114614"/>
              <a:gd name="connsiteX149" fmla="*/ 5210175 w 5857875"/>
              <a:gd name="connsiteY149" fmla="*/ 695514 h 1114614"/>
              <a:gd name="connsiteX150" fmla="*/ 5257800 w 5857875"/>
              <a:gd name="connsiteY150" fmla="*/ 705039 h 1114614"/>
              <a:gd name="connsiteX151" fmla="*/ 5305425 w 5857875"/>
              <a:gd name="connsiteY151" fmla="*/ 762189 h 1114614"/>
              <a:gd name="connsiteX152" fmla="*/ 5372100 w 5857875"/>
              <a:gd name="connsiteY152" fmla="*/ 781239 h 1114614"/>
              <a:gd name="connsiteX153" fmla="*/ 5467350 w 5857875"/>
              <a:gd name="connsiteY153" fmla="*/ 828864 h 1114614"/>
              <a:gd name="connsiteX154" fmla="*/ 5600700 w 5857875"/>
              <a:gd name="connsiteY154" fmla="*/ 876489 h 1114614"/>
              <a:gd name="connsiteX155" fmla="*/ 5648325 w 5857875"/>
              <a:gd name="connsiteY155" fmla="*/ 895539 h 1114614"/>
              <a:gd name="connsiteX156" fmla="*/ 5734050 w 5857875"/>
              <a:gd name="connsiteY156" fmla="*/ 685989 h 1114614"/>
              <a:gd name="connsiteX157" fmla="*/ 5857875 w 5857875"/>
              <a:gd name="connsiteY157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52400 w 5857875"/>
              <a:gd name="connsiteY6" fmla="*/ 933639 h 1114614"/>
              <a:gd name="connsiteX7" fmla="*/ 180975 w 5857875"/>
              <a:gd name="connsiteY7" fmla="*/ 924114 h 1114614"/>
              <a:gd name="connsiteX8" fmla="*/ 190500 w 5857875"/>
              <a:gd name="connsiteY8" fmla="*/ 886014 h 1114614"/>
              <a:gd name="connsiteX9" fmla="*/ 238125 w 5857875"/>
              <a:gd name="connsiteY9" fmla="*/ 971739 h 1114614"/>
              <a:gd name="connsiteX10" fmla="*/ 247650 w 5857875"/>
              <a:gd name="connsiteY10" fmla="*/ 1019364 h 1114614"/>
              <a:gd name="connsiteX11" fmla="*/ 295275 w 5857875"/>
              <a:gd name="connsiteY11" fmla="*/ 1028889 h 1114614"/>
              <a:gd name="connsiteX12" fmla="*/ 381000 w 5857875"/>
              <a:gd name="connsiteY12" fmla="*/ 990789 h 1114614"/>
              <a:gd name="connsiteX13" fmla="*/ 428625 w 5857875"/>
              <a:gd name="connsiteY13" fmla="*/ 819339 h 1114614"/>
              <a:gd name="connsiteX14" fmla="*/ 447675 w 5857875"/>
              <a:gd name="connsiteY14" fmla="*/ 666939 h 1114614"/>
              <a:gd name="connsiteX15" fmla="*/ 466725 w 5857875"/>
              <a:gd name="connsiteY15" fmla="*/ 609789 h 1114614"/>
              <a:gd name="connsiteX16" fmla="*/ 476250 w 5857875"/>
              <a:gd name="connsiteY16" fmla="*/ 533589 h 1114614"/>
              <a:gd name="connsiteX17" fmla="*/ 495300 w 5857875"/>
              <a:gd name="connsiteY17" fmla="*/ 505014 h 1114614"/>
              <a:gd name="connsiteX18" fmla="*/ 533400 w 5857875"/>
              <a:gd name="connsiteY18" fmla="*/ 533589 h 1114614"/>
              <a:gd name="connsiteX19" fmla="*/ 552450 w 5857875"/>
              <a:gd name="connsiteY19" fmla="*/ 590739 h 1114614"/>
              <a:gd name="connsiteX20" fmla="*/ 571500 w 5857875"/>
              <a:gd name="connsiteY20" fmla="*/ 676464 h 1114614"/>
              <a:gd name="connsiteX21" fmla="*/ 600075 w 5857875"/>
              <a:gd name="connsiteY21" fmla="*/ 857439 h 1114614"/>
              <a:gd name="connsiteX22" fmla="*/ 628650 w 5857875"/>
              <a:gd name="connsiteY22" fmla="*/ 886014 h 1114614"/>
              <a:gd name="connsiteX23" fmla="*/ 657225 w 5857875"/>
              <a:gd name="connsiteY23" fmla="*/ 895539 h 1114614"/>
              <a:gd name="connsiteX24" fmla="*/ 685800 w 5857875"/>
              <a:gd name="connsiteY24" fmla="*/ 857439 h 1114614"/>
              <a:gd name="connsiteX25" fmla="*/ 695325 w 5857875"/>
              <a:gd name="connsiteY25" fmla="*/ 828864 h 1114614"/>
              <a:gd name="connsiteX26" fmla="*/ 714375 w 5857875"/>
              <a:gd name="connsiteY26" fmla="*/ 733614 h 1114614"/>
              <a:gd name="connsiteX27" fmla="*/ 752475 w 5857875"/>
              <a:gd name="connsiteY27" fmla="*/ 752664 h 1114614"/>
              <a:gd name="connsiteX28" fmla="*/ 781050 w 5857875"/>
              <a:gd name="connsiteY28" fmla="*/ 809814 h 1114614"/>
              <a:gd name="connsiteX29" fmla="*/ 904875 w 5857875"/>
              <a:gd name="connsiteY29" fmla="*/ 876489 h 1114614"/>
              <a:gd name="connsiteX30" fmla="*/ 933450 w 5857875"/>
              <a:gd name="connsiteY30" fmla="*/ 886014 h 1114614"/>
              <a:gd name="connsiteX31" fmla="*/ 962025 w 5857875"/>
              <a:gd name="connsiteY31" fmla="*/ 876489 h 1114614"/>
              <a:gd name="connsiteX32" fmla="*/ 971550 w 5857875"/>
              <a:gd name="connsiteY32" fmla="*/ 838389 h 1114614"/>
              <a:gd name="connsiteX33" fmla="*/ 981075 w 5857875"/>
              <a:gd name="connsiteY33" fmla="*/ 762189 h 1114614"/>
              <a:gd name="connsiteX34" fmla="*/ 990600 w 5857875"/>
              <a:gd name="connsiteY34" fmla="*/ 371664 h 1114614"/>
              <a:gd name="connsiteX35" fmla="*/ 1047750 w 5857875"/>
              <a:gd name="connsiteY35" fmla="*/ 238314 h 1114614"/>
              <a:gd name="connsiteX36" fmla="*/ 1095375 w 5857875"/>
              <a:gd name="connsiteY36" fmla="*/ 362139 h 1114614"/>
              <a:gd name="connsiteX37" fmla="*/ 1104900 w 5857875"/>
              <a:gd name="connsiteY37" fmla="*/ 390714 h 1114614"/>
              <a:gd name="connsiteX38" fmla="*/ 1123950 w 5857875"/>
              <a:gd name="connsiteY38" fmla="*/ 419289 h 1114614"/>
              <a:gd name="connsiteX39" fmla="*/ 1114425 w 5857875"/>
              <a:gd name="connsiteY39" fmla="*/ 495489 h 1114614"/>
              <a:gd name="connsiteX40" fmla="*/ 1104900 w 5857875"/>
              <a:gd name="connsiteY40" fmla="*/ 562164 h 1114614"/>
              <a:gd name="connsiteX41" fmla="*/ 1085850 w 5857875"/>
              <a:gd name="connsiteY41" fmla="*/ 628839 h 1114614"/>
              <a:gd name="connsiteX42" fmla="*/ 1076325 w 5857875"/>
              <a:gd name="connsiteY42" fmla="*/ 666939 h 1114614"/>
              <a:gd name="connsiteX43" fmla="*/ 1066800 w 5857875"/>
              <a:gd name="connsiteY43" fmla="*/ 828864 h 1114614"/>
              <a:gd name="connsiteX44" fmla="*/ 1057275 w 5857875"/>
              <a:gd name="connsiteY44" fmla="*/ 905064 h 1114614"/>
              <a:gd name="connsiteX45" fmla="*/ 1123950 w 5857875"/>
              <a:gd name="connsiteY45" fmla="*/ 1009839 h 1114614"/>
              <a:gd name="connsiteX46" fmla="*/ 1209675 w 5857875"/>
              <a:gd name="connsiteY46" fmla="*/ 1038414 h 1114614"/>
              <a:gd name="connsiteX47" fmla="*/ 1285875 w 5857875"/>
              <a:gd name="connsiteY47" fmla="*/ 1019364 h 1114614"/>
              <a:gd name="connsiteX48" fmla="*/ 1343025 w 5857875"/>
              <a:gd name="connsiteY48" fmla="*/ 990789 h 1114614"/>
              <a:gd name="connsiteX49" fmla="*/ 1323975 w 5857875"/>
              <a:gd name="connsiteY49" fmla="*/ 847914 h 1114614"/>
              <a:gd name="connsiteX50" fmla="*/ 1295400 w 5857875"/>
              <a:gd name="connsiteY50" fmla="*/ 800289 h 1114614"/>
              <a:gd name="connsiteX51" fmla="*/ 1285875 w 5857875"/>
              <a:gd name="connsiteY51" fmla="*/ 771714 h 1114614"/>
              <a:gd name="connsiteX52" fmla="*/ 1295400 w 5857875"/>
              <a:gd name="connsiteY52" fmla="*/ 733614 h 1114614"/>
              <a:gd name="connsiteX53" fmla="*/ 1343025 w 5857875"/>
              <a:gd name="connsiteY53" fmla="*/ 790764 h 1114614"/>
              <a:gd name="connsiteX54" fmla="*/ 1362075 w 5857875"/>
              <a:gd name="connsiteY54" fmla="*/ 886014 h 1114614"/>
              <a:gd name="connsiteX55" fmla="*/ 1381125 w 5857875"/>
              <a:gd name="connsiteY55" fmla="*/ 914589 h 1114614"/>
              <a:gd name="connsiteX56" fmla="*/ 1419225 w 5857875"/>
              <a:gd name="connsiteY56" fmla="*/ 924114 h 1114614"/>
              <a:gd name="connsiteX57" fmla="*/ 1438275 w 5857875"/>
              <a:gd name="connsiteY57" fmla="*/ 886014 h 1114614"/>
              <a:gd name="connsiteX58" fmla="*/ 1457325 w 5857875"/>
              <a:gd name="connsiteY58" fmla="*/ 895539 h 1114614"/>
              <a:gd name="connsiteX59" fmla="*/ 1476375 w 5857875"/>
              <a:gd name="connsiteY59" fmla="*/ 781239 h 1114614"/>
              <a:gd name="connsiteX60" fmla="*/ 1485900 w 5857875"/>
              <a:gd name="connsiteY60" fmla="*/ 752664 h 1114614"/>
              <a:gd name="connsiteX61" fmla="*/ 1514475 w 5857875"/>
              <a:gd name="connsiteY61" fmla="*/ 743139 h 1114614"/>
              <a:gd name="connsiteX62" fmla="*/ 1571625 w 5857875"/>
              <a:gd name="connsiteY62" fmla="*/ 752664 h 1114614"/>
              <a:gd name="connsiteX63" fmla="*/ 1619250 w 5857875"/>
              <a:gd name="connsiteY63" fmla="*/ 762189 h 1114614"/>
              <a:gd name="connsiteX64" fmla="*/ 1657350 w 5857875"/>
              <a:gd name="connsiteY64" fmla="*/ 752664 h 1114614"/>
              <a:gd name="connsiteX65" fmla="*/ 1685925 w 5857875"/>
              <a:gd name="connsiteY65" fmla="*/ 657414 h 1114614"/>
              <a:gd name="connsiteX66" fmla="*/ 1714500 w 5857875"/>
              <a:gd name="connsiteY66" fmla="*/ 600264 h 1114614"/>
              <a:gd name="connsiteX67" fmla="*/ 1733550 w 5857875"/>
              <a:gd name="connsiteY67" fmla="*/ 514539 h 1114614"/>
              <a:gd name="connsiteX68" fmla="*/ 1752600 w 5857875"/>
              <a:gd name="connsiteY68" fmla="*/ 466914 h 1114614"/>
              <a:gd name="connsiteX69" fmla="*/ 1762125 w 5857875"/>
              <a:gd name="connsiteY69" fmla="*/ 438339 h 1114614"/>
              <a:gd name="connsiteX70" fmla="*/ 1819275 w 5857875"/>
              <a:gd name="connsiteY70" fmla="*/ 495489 h 1114614"/>
              <a:gd name="connsiteX71" fmla="*/ 1838325 w 5857875"/>
              <a:gd name="connsiteY71" fmla="*/ 571689 h 1114614"/>
              <a:gd name="connsiteX72" fmla="*/ 1866900 w 5857875"/>
              <a:gd name="connsiteY72" fmla="*/ 600264 h 1114614"/>
              <a:gd name="connsiteX73" fmla="*/ 1885950 w 5857875"/>
              <a:gd name="connsiteY73" fmla="*/ 714564 h 1114614"/>
              <a:gd name="connsiteX74" fmla="*/ 1895475 w 5857875"/>
              <a:gd name="connsiteY74" fmla="*/ 743139 h 1114614"/>
              <a:gd name="connsiteX75" fmla="*/ 1914525 w 5857875"/>
              <a:gd name="connsiteY75" fmla="*/ 847914 h 1114614"/>
              <a:gd name="connsiteX76" fmla="*/ 1924050 w 5857875"/>
              <a:gd name="connsiteY76" fmla="*/ 886014 h 1114614"/>
              <a:gd name="connsiteX77" fmla="*/ 1952625 w 5857875"/>
              <a:gd name="connsiteY77" fmla="*/ 905064 h 1114614"/>
              <a:gd name="connsiteX78" fmla="*/ 2028825 w 5857875"/>
              <a:gd name="connsiteY78" fmla="*/ 866964 h 1114614"/>
              <a:gd name="connsiteX79" fmla="*/ 2038350 w 5857875"/>
              <a:gd name="connsiteY79" fmla="*/ 819339 h 1114614"/>
              <a:gd name="connsiteX80" fmla="*/ 2066925 w 5857875"/>
              <a:gd name="connsiteY80" fmla="*/ 743139 h 1114614"/>
              <a:gd name="connsiteX81" fmla="*/ 2095500 w 5857875"/>
              <a:gd name="connsiteY81" fmla="*/ 647889 h 1114614"/>
              <a:gd name="connsiteX82" fmla="*/ 2124075 w 5857875"/>
              <a:gd name="connsiteY82" fmla="*/ 657414 h 1114614"/>
              <a:gd name="connsiteX83" fmla="*/ 2133600 w 5857875"/>
              <a:gd name="connsiteY83" fmla="*/ 685989 h 1114614"/>
              <a:gd name="connsiteX84" fmla="*/ 2152650 w 5857875"/>
              <a:gd name="connsiteY84" fmla="*/ 752664 h 1114614"/>
              <a:gd name="connsiteX85" fmla="*/ 2181225 w 5857875"/>
              <a:gd name="connsiteY85" fmla="*/ 790764 h 1114614"/>
              <a:gd name="connsiteX86" fmla="*/ 2200275 w 5857875"/>
              <a:gd name="connsiteY86" fmla="*/ 886014 h 1114614"/>
              <a:gd name="connsiteX87" fmla="*/ 2209800 w 5857875"/>
              <a:gd name="connsiteY87" fmla="*/ 914589 h 1114614"/>
              <a:gd name="connsiteX88" fmla="*/ 2238375 w 5857875"/>
              <a:gd name="connsiteY88" fmla="*/ 857439 h 1114614"/>
              <a:gd name="connsiteX89" fmla="*/ 2247900 w 5857875"/>
              <a:gd name="connsiteY89" fmla="*/ 819339 h 1114614"/>
              <a:gd name="connsiteX90" fmla="*/ 2266950 w 5857875"/>
              <a:gd name="connsiteY90" fmla="*/ 714564 h 1114614"/>
              <a:gd name="connsiteX91" fmla="*/ 2228850 w 5857875"/>
              <a:gd name="connsiteY91" fmla="*/ 47814 h 1114614"/>
              <a:gd name="connsiteX92" fmla="*/ 2257425 w 5857875"/>
              <a:gd name="connsiteY92" fmla="*/ 57339 h 1114614"/>
              <a:gd name="connsiteX93" fmla="*/ 2266950 w 5857875"/>
              <a:gd name="connsiteY93" fmla="*/ 85914 h 1114614"/>
              <a:gd name="connsiteX94" fmla="*/ 2286000 w 5857875"/>
              <a:gd name="connsiteY94" fmla="*/ 124014 h 1114614"/>
              <a:gd name="connsiteX95" fmla="*/ 2314575 w 5857875"/>
              <a:gd name="connsiteY95" fmla="*/ 190689 h 1114614"/>
              <a:gd name="connsiteX96" fmla="*/ 2419350 w 5857875"/>
              <a:gd name="connsiteY96" fmla="*/ 790764 h 1114614"/>
              <a:gd name="connsiteX97" fmla="*/ 2457450 w 5857875"/>
              <a:gd name="connsiteY97" fmla="*/ 781239 h 1114614"/>
              <a:gd name="connsiteX98" fmla="*/ 2486025 w 5857875"/>
              <a:gd name="connsiteY98" fmla="*/ 762189 h 1114614"/>
              <a:gd name="connsiteX99" fmla="*/ 2524125 w 5857875"/>
              <a:gd name="connsiteY99" fmla="*/ 743139 h 1114614"/>
              <a:gd name="connsiteX100" fmla="*/ 2667000 w 5857875"/>
              <a:gd name="connsiteY100" fmla="*/ 762189 h 1114614"/>
              <a:gd name="connsiteX101" fmla="*/ 2695575 w 5857875"/>
              <a:gd name="connsiteY101" fmla="*/ 724089 h 1114614"/>
              <a:gd name="connsiteX102" fmla="*/ 2705100 w 5857875"/>
              <a:gd name="connsiteY102" fmla="*/ 552639 h 1114614"/>
              <a:gd name="connsiteX103" fmla="*/ 2733675 w 5857875"/>
              <a:gd name="connsiteY103" fmla="*/ 543114 h 1114614"/>
              <a:gd name="connsiteX104" fmla="*/ 2771775 w 5857875"/>
              <a:gd name="connsiteY104" fmla="*/ 533589 h 1114614"/>
              <a:gd name="connsiteX105" fmla="*/ 2809875 w 5857875"/>
              <a:gd name="connsiteY105" fmla="*/ 543114 h 1114614"/>
              <a:gd name="connsiteX106" fmla="*/ 2876550 w 5857875"/>
              <a:gd name="connsiteY106" fmla="*/ 505014 h 1114614"/>
              <a:gd name="connsiteX107" fmla="*/ 2962275 w 5857875"/>
              <a:gd name="connsiteY107" fmla="*/ 524064 h 1114614"/>
              <a:gd name="connsiteX108" fmla="*/ 2990850 w 5857875"/>
              <a:gd name="connsiteY108" fmla="*/ 552639 h 1114614"/>
              <a:gd name="connsiteX109" fmla="*/ 3076575 w 5857875"/>
              <a:gd name="connsiteY109" fmla="*/ 571689 h 1114614"/>
              <a:gd name="connsiteX110" fmla="*/ 3152775 w 5857875"/>
              <a:gd name="connsiteY110" fmla="*/ 609789 h 1114614"/>
              <a:gd name="connsiteX111" fmla="*/ 3181350 w 5857875"/>
              <a:gd name="connsiteY111" fmla="*/ 619314 h 1114614"/>
              <a:gd name="connsiteX112" fmla="*/ 3209925 w 5857875"/>
              <a:gd name="connsiteY112" fmla="*/ 590739 h 1114614"/>
              <a:gd name="connsiteX113" fmla="*/ 3238500 w 5857875"/>
              <a:gd name="connsiteY113" fmla="*/ 571689 h 1114614"/>
              <a:gd name="connsiteX114" fmla="*/ 3352800 w 5857875"/>
              <a:gd name="connsiteY114" fmla="*/ 600264 h 1114614"/>
              <a:gd name="connsiteX115" fmla="*/ 3409950 w 5857875"/>
              <a:gd name="connsiteY115" fmla="*/ 619314 h 1114614"/>
              <a:gd name="connsiteX116" fmla="*/ 3514725 w 5857875"/>
              <a:gd name="connsiteY116" fmla="*/ 609789 h 1114614"/>
              <a:gd name="connsiteX117" fmla="*/ 3676650 w 5857875"/>
              <a:gd name="connsiteY117" fmla="*/ 638364 h 1114614"/>
              <a:gd name="connsiteX118" fmla="*/ 3762375 w 5857875"/>
              <a:gd name="connsiteY118" fmla="*/ 695514 h 1114614"/>
              <a:gd name="connsiteX119" fmla="*/ 3771900 w 5857875"/>
              <a:gd name="connsiteY119" fmla="*/ 666939 h 1114614"/>
              <a:gd name="connsiteX120" fmla="*/ 3781425 w 5857875"/>
              <a:gd name="connsiteY120" fmla="*/ 581214 h 1114614"/>
              <a:gd name="connsiteX121" fmla="*/ 3819525 w 5857875"/>
              <a:gd name="connsiteY121" fmla="*/ 562164 h 1114614"/>
              <a:gd name="connsiteX122" fmla="*/ 3924300 w 5857875"/>
              <a:gd name="connsiteY122" fmla="*/ 571689 h 1114614"/>
              <a:gd name="connsiteX123" fmla="*/ 4124325 w 5857875"/>
              <a:gd name="connsiteY123" fmla="*/ 581214 h 1114614"/>
              <a:gd name="connsiteX124" fmla="*/ 4143375 w 5857875"/>
              <a:gd name="connsiteY124" fmla="*/ 543114 h 1114614"/>
              <a:gd name="connsiteX125" fmla="*/ 4267200 w 5857875"/>
              <a:gd name="connsiteY125" fmla="*/ 219264 h 1114614"/>
              <a:gd name="connsiteX126" fmla="*/ 4333875 w 5857875"/>
              <a:gd name="connsiteY126" fmla="*/ 228789 h 1114614"/>
              <a:gd name="connsiteX127" fmla="*/ 4371975 w 5857875"/>
              <a:gd name="connsiteY127" fmla="*/ 285939 h 1114614"/>
              <a:gd name="connsiteX128" fmla="*/ 4467225 w 5857875"/>
              <a:gd name="connsiteY128" fmla="*/ 609789 h 1114614"/>
              <a:gd name="connsiteX129" fmla="*/ 4543425 w 5857875"/>
              <a:gd name="connsiteY129" fmla="*/ 695514 h 1114614"/>
              <a:gd name="connsiteX130" fmla="*/ 4581525 w 5857875"/>
              <a:gd name="connsiteY130" fmla="*/ 714564 h 1114614"/>
              <a:gd name="connsiteX131" fmla="*/ 4610100 w 5857875"/>
              <a:gd name="connsiteY131" fmla="*/ 733614 h 1114614"/>
              <a:gd name="connsiteX132" fmla="*/ 4648200 w 5857875"/>
              <a:gd name="connsiteY132" fmla="*/ 724089 h 1114614"/>
              <a:gd name="connsiteX133" fmla="*/ 4705350 w 5857875"/>
              <a:gd name="connsiteY133" fmla="*/ 705039 h 1114614"/>
              <a:gd name="connsiteX134" fmla="*/ 4705350 w 5857875"/>
              <a:gd name="connsiteY134" fmla="*/ 514539 h 1114614"/>
              <a:gd name="connsiteX135" fmla="*/ 4724400 w 5857875"/>
              <a:gd name="connsiteY135" fmla="*/ 543114 h 1114614"/>
              <a:gd name="connsiteX136" fmla="*/ 4733925 w 5857875"/>
              <a:gd name="connsiteY136" fmla="*/ 571689 h 1114614"/>
              <a:gd name="connsiteX137" fmla="*/ 4743450 w 5857875"/>
              <a:gd name="connsiteY137" fmla="*/ 609789 h 1114614"/>
              <a:gd name="connsiteX138" fmla="*/ 4772025 w 5857875"/>
              <a:gd name="connsiteY138" fmla="*/ 628839 h 1114614"/>
              <a:gd name="connsiteX139" fmla="*/ 4810125 w 5857875"/>
              <a:gd name="connsiteY139" fmla="*/ 666939 h 1114614"/>
              <a:gd name="connsiteX140" fmla="*/ 4886325 w 5857875"/>
              <a:gd name="connsiteY140" fmla="*/ 724089 h 1114614"/>
              <a:gd name="connsiteX141" fmla="*/ 4886325 w 5857875"/>
              <a:gd name="connsiteY141" fmla="*/ 666939 h 1114614"/>
              <a:gd name="connsiteX142" fmla="*/ 4876800 w 5857875"/>
              <a:gd name="connsiteY142" fmla="*/ 628839 h 1114614"/>
              <a:gd name="connsiteX143" fmla="*/ 4933950 w 5857875"/>
              <a:gd name="connsiteY143" fmla="*/ 685989 h 1114614"/>
              <a:gd name="connsiteX144" fmla="*/ 5048250 w 5857875"/>
              <a:gd name="connsiteY144" fmla="*/ 752664 h 1114614"/>
              <a:gd name="connsiteX145" fmla="*/ 5076825 w 5857875"/>
              <a:gd name="connsiteY145" fmla="*/ 771714 h 1114614"/>
              <a:gd name="connsiteX146" fmla="*/ 5105400 w 5857875"/>
              <a:gd name="connsiteY146" fmla="*/ 781239 h 1114614"/>
              <a:gd name="connsiteX147" fmla="*/ 5124450 w 5857875"/>
              <a:gd name="connsiteY147" fmla="*/ 752664 h 1114614"/>
              <a:gd name="connsiteX148" fmla="*/ 5210175 w 5857875"/>
              <a:gd name="connsiteY148" fmla="*/ 695514 h 1114614"/>
              <a:gd name="connsiteX149" fmla="*/ 5257800 w 5857875"/>
              <a:gd name="connsiteY149" fmla="*/ 705039 h 1114614"/>
              <a:gd name="connsiteX150" fmla="*/ 5305425 w 5857875"/>
              <a:gd name="connsiteY150" fmla="*/ 762189 h 1114614"/>
              <a:gd name="connsiteX151" fmla="*/ 5372100 w 5857875"/>
              <a:gd name="connsiteY151" fmla="*/ 781239 h 1114614"/>
              <a:gd name="connsiteX152" fmla="*/ 5467350 w 5857875"/>
              <a:gd name="connsiteY152" fmla="*/ 828864 h 1114614"/>
              <a:gd name="connsiteX153" fmla="*/ 5600700 w 5857875"/>
              <a:gd name="connsiteY153" fmla="*/ 876489 h 1114614"/>
              <a:gd name="connsiteX154" fmla="*/ 5648325 w 5857875"/>
              <a:gd name="connsiteY154" fmla="*/ 895539 h 1114614"/>
              <a:gd name="connsiteX155" fmla="*/ 5734050 w 5857875"/>
              <a:gd name="connsiteY155" fmla="*/ 685989 h 1114614"/>
              <a:gd name="connsiteX156" fmla="*/ 5857875 w 5857875"/>
              <a:gd name="connsiteY156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295275 w 5857875"/>
              <a:gd name="connsiteY10" fmla="*/ 1028889 h 1114614"/>
              <a:gd name="connsiteX11" fmla="*/ 381000 w 5857875"/>
              <a:gd name="connsiteY11" fmla="*/ 990789 h 1114614"/>
              <a:gd name="connsiteX12" fmla="*/ 428625 w 5857875"/>
              <a:gd name="connsiteY12" fmla="*/ 819339 h 1114614"/>
              <a:gd name="connsiteX13" fmla="*/ 447675 w 5857875"/>
              <a:gd name="connsiteY13" fmla="*/ 666939 h 1114614"/>
              <a:gd name="connsiteX14" fmla="*/ 466725 w 5857875"/>
              <a:gd name="connsiteY14" fmla="*/ 609789 h 1114614"/>
              <a:gd name="connsiteX15" fmla="*/ 476250 w 5857875"/>
              <a:gd name="connsiteY15" fmla="*/ 533589 h 1114614"/>
              <a:gd name="connsiteX16" fmla="*/ 495300 w 5857875"/>
              <a:gd name="connsiteY16" fmla="*/ 505014 h 1114614"/>
              <a:gd name="connsiteX17" fmla="*/ 533400 w 5857875"/>
              <a:gd name="connsiteY17" fmla="*/ 533589 h 1114614"/>
              <a:gd name="connsiteX18" fmla="*/ 552450 w 5857875"/>
              <a:gd name="connsiteY18" fmla="*/ 590739 h 1114614"/>
              <a:gd name="connsiteX19" fmla="*/ 571500 w 5857875"/>
              <a:gd name="connsiteY19" fmla="*/ 676464 h 1114614"/>
              <a:gd name="connsiteX20" fmla="*/ 600075 w 5857875"/>
              <a:gd name="connsiteY20" fmla="*/ 857439 h 1114614"/>
              <a:gd name="connsiteX21" fmla="*/ 628650 w 5857875"/>
              <a:gd name="connsiteY21" fmla="*/ 886014 h 1114614"/>
              <a:gd name="connsiteX22" fmla="*/ 657225 w 5857875"/>
              <a:gd name="connsiteY22" fmla="*/ 895539 h 1114614"/>
              <a:gd name="connsiteX23" fmla="*/ 685800 w 5857875"/>
              <a:gd name="connsiteY23" fmla="*/ 857439 h 1114614"/>
              <a:gd name="connsiteX24" fmla="*/ 695325 w 5857875"/>
              <a:gd name="connsiteY24" fmla="*/ 828864 h 1114614"/>
              <a:gd name="connsiteX25" fmla="*/ 714375 w 5857875"/>
              <a:gd name="connsiteY25" fmla="*/ 733614 h 1114614"/>
              <a:gd name="connsiteX26" fmla="*/ 752475 w 5857875"/>
              <a:gd name="connsiteY26" fmla="*/ 752664 h 1114614"/>
              <a:gd name="connsiteX27" fmla="*/ 781050 w 5857875"/>
              <a:gd name="connsiteY27" fmla="*/ 809814 h 1114614"/>
              <a:gd name="connsiteX28" fmla="*/ 904875 w 5857875"/>
              <a:gd name="connsiteY28" fmla="*/ 876489 h 1114614"/>
              <a:gd name="connsiteX29" fmla="*/ 933450 w 5857875"/>
              <a:gd name="connsiteY29" fmla="*/ 886014 h 1114614"/>
              <a:gd name="connsiteX30" fmla="*/ 962025 w 5857875"/>
              <a:gd name="connsiteY30" fmla="*/ 876489 h 1114614"/>
              <a:gd name="connsiteX31" fmla="*/ 971550 w 5857875"/>
              <a:gd name="connsiteY31" fmla="*/ 838389 h 1114614"/>
              <a:gd name="connsiteX32" fmla="*/ 981075 w 5857875"/>
              <a:gd name="connsiteY32" fmla="*/ 762189 h 1114614"/>
              <a:gd name="connsiteX33" fmla="*/ 990600 w 5857875"/>
              <a:gd name="connsiteY33" fmla="*/ 371664 h 1114614"/>
              <a:gd name="connsiteX34" fmla="*/ 1047750 w 5857875"/>
              <a:gd name="connsiteY34" fmla="*/ 238314 h 1114614"/>
              <a:gd name="connsiteX35" fmla="*/ 1095375 w 5857875"/>
              <a:gd name="connsiteY35" fmla="*/ 362139 h 1114614"/>
              <a:gd name="connsiteX36" fmla="*/ 1104900 w 5857875"/>
              <a:gd name="connsiteY36" fmla="*/ 390714 h 1114614"/>
              <a:gd name="connsiteX37" fmla="*/ 1123950 w 5857875"/>
              <a:gd name="connsiteY37" fmla="*/ 419289 h 1114614"/>
              <a:gd name="connsiteX38" fmla="*/ 1114425 w 5857875"/>
              <a:gd name="connsiteY38" fmla="*/ 495489 h 1114614"/>
              <a:gd name="connsiteX39" fmla="*/ 1104900 w 5857875"/>
              <a:gd name="connsiteY39" fmla="*/ 562164 h 1114614"/>
              <a:gd name="connsiteX40" fmla="*/ 1085850 w 5857875"/>
              <a:gd name="connsiteY40" fmla="*/ 628839 h 1114614"/>
              <a:gd name="connsiteX41" fmla="*/ 1076325 w 5857875"/>
              <a:gd name="connsiteY41" fmla="*/ 666939 h 1114614"/>
              <a:gd name="connsiteX42" fmla="*/ 1066800 w 5857875"/>
              <a:gd name="connsiteY42" fmla="*/ 828864 h 1114614"/>
              <a:gd name="connsiteX43" fmla="*/ 1057275 w 5857875"/>
              <a:gd name="connsiteY43" fmla="*/ 905064 h 1114614"/>
              <a:gd name="connsiteX44" fmla="*/ 1123950 w 5857875"/>
              <a:gd name="connsiteY44" fmla="*/ 1009839 h 1114614"/>
              <a:gd name="connsiteX45" fmla="*/ 1209675 w 5857875"/>
              <a:gd name="connsiteY45" fmla="*/ 1038414 h 1114614"/>
              <a:gd name="connsiteX46" fmla="*/ 1285875 w 5857875"/>
              <a:gd name="connsiteY46" fmla="*/ 1019364 h 1114614"/>
              <a:gd name="connsiteX47" fmla="*/ 1343025 w 5857875"/>
              <a:gd name="connsiteY47" fmla="*/ 990789 h 1114614"/>
              <a:gd name="connsiteX48" fmla="*/ 1323975 w 5857875"/>
              <a:gd name="connsiteY48" fmla="*/ 847914 h 1114614"/>
              <a:gd name="connsiteX49" fmla="*/ 1295400 w 5857875"/>
              <a:gd name="connsiteY49" fmla="*/ 800289 h 1114614"/>
              <a:gd name="connsiteX50" fmla="*/ 1285875 w 5857875"/>
              <a:gd name="connsiteY50" fmla="*/ 771714 h 1114614"/>
              <a:gd name="connsiteX51" fmla="*/ 1295400 w 5857875"/>
              <a:gd name="connsiteY51" fmla="*/ 733614 h 1114614"/>
              <a:gd name="connsiteX52" fmla="*/ 1343025 w 5857875"/>
              <a:gd name="connsiteY52" fmla="*/ 790764 h 1114614"/>
              <a:gd name="connsiteX53" fmla="*/ 1362075 w 5857875"/>
              <a:gd name="connsiteY53" fmla="*/ 886014 h 1114614"/>
              <a:gd name="connsiteX54" fmla="*/ 1381125 w 5857875"/>
              <a:gd name="connsiteY54" fmla="*/ 914589 h 1114614"/>
              <a:gd name="connsiteX55" fmla="*/ 1419225 w 5857875"/>
              <a:gd name="connsiteY55" fmla="*/ 924114 h 1114614"/>
              <a:gd name="connsiteX56" fmla="*/ 1438275 w 5857875"/>
              <a:gd name="connsiteY56" fmla="*/ 886014 h 1114614"/>
              <a:gd name="connsiteX57" fmla="*/ 1457325 w 5857875"/>
              <a:gd name="connsiteY57" fmla="*/ 895539 h 1114614"/>
              <a:gd name="connsiteX58" fmla="*/ 1476375 w 5857875"/>
              <a:gd name="connsiteY58" fmla="*/ 781239 h 1114614"/>
              <a:gd name="connsiteX59" fmla="*/ 1485900 w 5857875"/>
              <a:gd name="connsiteY59" fmla="*/ 752664 h 1114614"/>
              <a:gd name="connsiteX60" fmla="*/ 1514475 w 5857875"/>
              <a:gd name="connsiteY60" fmla="*/ 743139 h 1114614"/>
              <a:gd name="connsiteX61" fmla="*/ 1571625 w 5857875"/>
              <a:gd name="connsiteY61" fmla="*/ 752664 h 1114614"/>
              <a:gd name="connsiteX62" fmla="*/ 1619250 w 5857875"/>
              <a:gd name="connsiteY62" fmla="*/ 762189 h 1114614"/>
              <a:gd name="connsiteX63" fmla="*/ 1657350 w 5857875"/>
              <a:gd name="connsiteY63" fmla="*/ 752664 h 1114614"/>
              <a:gd name="connsiteX64" fmla="*/ 1685925 w 5857875"/>
              <a:gd name="connsiteY64" fmla="*/ 657414 h 1114614"/>
              <a:gd name="connsiteX65" fmla="*/ 1714500 w 5857875"/>
              <a:gd name="connsiteY65" fmla="*/ 600264 h 1114614"/>
              <a:gd name="connsiteX66" fmla="*/ 1733550 w 5857875"/>
              <a:gd name="connsiteY66" fmla="*/ 514539 h 1114614"/>
              <a:gd name="connsiteX67" fmla="*/ 1752600 w 5857875"/>
              <a:gd name="connsiteY67" fmla="*/ 466914 h 1114614"/>
              <a:gd name="connsiteX68" fmla="*/ 1762125 w 5857875"/>
              <a:gd name="connsiteY68" fmla="*/ 438339 h 1114614"/>
              <a:gd name="connsiteX69" fmla="*/ 1819275 w 5857875"/>
              <a:gd name="connsiteY69" fmla="*/ 495489 h 1114614"/>
              <a:gd name="connsiteX70" fmla="*/ 1838325 w 5857875"/>
              <a:gd name="connsiteY70" fmla="*/ 571689 h 1114614"/>
              <a:gd name="connsiteX71" fmla="*/ 1866900 w 5857875"/>
              <a:gd name="connsiteY71" fmla="*/ 600264 h 1114614"/>
              <a:gd name="connsiteX72" fmla="*/ 1885950 w 5857875"/>
              <a:gd name="connsiteY72" fmla="*/ 714564 h 1114614"/>
              <a:gd name="connsiteX73" fmla="*/ 1895475 w 5857875"/>
              <a:gd name="connsiteY73" fmla="*/ 743139 h 1114614"/>
              <a:gd name="connsiteX74" fmla="*/ 1914525 w 5857875"/>
              <a:gd name="connsiteY74" fmla="*/ 847914 h 1114614"/>
              <a:gd name="connsiteX75" fmla="*/ 1924050 w 5857875"/>
              <a:gd name="connsiteY75" fmla="*/ 886014 h 1114614"/>
              <a:gd name="connsiteX76" fmla="*/ 1952625 w 5857875"/>
              <a:gd name="connsiteY76" fmla="*/ 905064 h 1114614"/>
              <a:gd name="connsiteX77" fmla="*/ 2028825 w 5857875"/>
              <a:gd name="connsiteY77" fmla="*/ 866964 h 1114614"/>
              <a:gd name="connsiteX78" fmla="*/ 2038350 w 5857875"/>
              <a:gd name="connsiteY78" fmla="*/ 819339 h 1114614"/>
              <a:gd name="connsiteX79" fmla="*/ 2066925 w 5857875"/>
              <a:gd name="connsiteY79" fmla="*/ 743139 h 1114614"/>
              <a:gd name="connsiteX80" fmla="*/ 2095500 w 5857875"/>
              <a:gd name="connsiteY80" fmla="*/ 647889 h 1114614"/>
              <a:gd name="connsiteX81" fmla="*/ 2124075 w 5857875"/>
              <a:gd name="connsiteY81" fmla="*/ 657414 h 1114614"/>
              <a:gd name="connsiteX82" fmla="*/ 2133600 w 5857875"/>
              <a:gd name="connsiteY82" fmla="*/ 685989 h 1114614"/>
              <a:gd name="connsiteX83" fmla="*/ 2152650 w 5857875"/>
              <a:gd name="connsiteY83" fmla="*/ 752664 h 1114614"/>
              <a:gd name="connsiteX84" fmla="*/ 2181225 w 5857875"/>
              <a:gd name="connsiteY84" fmla="*/ 790764 h 1114614"/>
              <a:gd name="connsiteX85" fmla="*/ 2200275 w 5857875"/>
              <a:gd name="connsiteY85" fmla="*/ 886014 h 1114614"/>
              <a:gd name="connsiteX86" fmla="*/ 2209800 w 5857875"/>
              <a:gd name="connsiteY86" fmla="*/ 914589 h 1114614"/>
              <a:gd name="connsiteX87" fmla="*/ 2238375 w 5857875"/>
              <a:gd name="connsiteY87" fmla="*/ 857439 h 1114614"/>
              <a:gd name="connsiteX88" fmla="*/ 2247900 w 5857875"/>
              <a:gd name="connsiteY88" fmla="*/ 819339 h 1114614"/>
              <a:gd name="connsiteX89" fmla="*/ 2266950 w 5857875"/>
              <a:gd name="connsiteY89" fmla="*/ 714564 h 1114614"/>
              <a:gd name="connsiteX90" fmla="*/ 2228850 w 5857875"/>
              <a:gd name="connsiteY90" fmla="*/ 47814 h 1114614"/>
              <a:gd name="connsiteX91" fmla="*/ 2257425 w 5857875"/>
              <a:gd name="connsiteY91" fmla="*/ 57339 h 1114614"/>
              <a:gd name="connsiteX92" fmla="*/ 2266950 w 5857875"/>
              <a:gd name="connsiteY92" fmla="*/ 85914 h 1114614"/>
              <a:gd name="connsiteX93" fmla="*/ 2286000 w 5857875"/>
              <a:gd name="connsiteY93" fmla="*/ 124014 h 1114614"/>
              <a:gd name="connsiteX94" fmla="*/ 2314575 w 5857875"/>
              <a:gd name="connsiteY94" fmla="*/ 190689 h 1114614"/>
              <a:gd name="connsiteX95" fmla="*/ 2419350 w 5857875"/>
              <a:gd name="connsiteY95" fmla="*/ 790764 h 1114614"/>
              <a:gd name="connsiteX96" fmla="*/ 2457450 w 5857875"/>
              <a:gd name="connsiteY96" fmla="*/ 781239 h 1114614"/>
              <a:gd name="connsiteX97" fmla="*/ 2486025 w 5857875"/>
              <a:gd name="connsiteY97" fmla="*/ 762189 h 1114614"/>
              <a:gd name="connsiteX98" fmla="*/ 2524125 w 5857875"/>
              <a:gd name="connsiteY98" fmla="*/ 743139 h 1114614"/>
              <a:gd name="connsiteX99" fmla="*/ 2667000 w 5857875"/>
              <a:gd name="connsiteY99" fmla="*/ 762189 h 1114614"/>
              <a:gd name="connsiteX100" fmla="*/ 2695575 w 5857875"/>
              <a:gd name="connsiteY100" fmla="*/ 724089 h 1114614"/>
              <a:gd name="connsiteX101" fmla="*/ 2705100 w 5857875"/>
              <a:gd name="connsiteY101" fmla="*/ 552639 h 1114614"/>
              <a:gd name="connsiteX102" fmla="*/ 2733675 w 5857875"/>
              <a:gd name="connsiteY102" fmla="*/ 543114 h 1114614"/>
              <a:gd name="connsiteX103" fmla="*/ 2771775 w 5857875"/>
              <a:gd name="connsiteY103" fmla="*/ 533589 h 1114614"/>
              <a:gd name="connsiteX104" fmla="*/ 2809875 w 5857875"/>
              <a:gd name="connsiteY104" fmla="*/ 543114 h 1114614"/>
              <a:gd name="connsiteX105" fmla="*/ 2876550 w 5857875"/>
              <a:gd name="connsiteY105" fmla="*/ 505014 h 1114614"/>
              <a:gd name="connsiteX106" fmla="*/ 2962275 w 5857875"/>
              <a:gd name="connsiteY106" fmla="*/ 524064 h 1114614"/>
              <a:gd name="connsiteX107" fmla="*/ 2990850 w 5857875"/>
              <a:gd name="connsiteY107" fmla="*/ 552639 h 1114614"/>
              <a:gd name="connsiteX108" fmla="*/ 3076575 w 5857875"/>
              <a:gd name="connsiteY108" fmla="*/ 571689 h 1114614"/>
              <a:gd name="connsiteX109" fmla="*/ 3152775 w 5857875"/>
              <a:gd name="connsiteY109" fmla="*/ 609789 h 1114614"/>
              <a:gd name="connsiteX110" fmla="*/ 3181350 w 5857875"/>
              <a:gd name="connsiteY110" fmla="*/ 619314 h 1114614"/>
              <a:gd name="connsiteX111" fmla="*/ 3209925 w 5857875"/>
              <a:gd name="connsiteY111" fmla="*/ 590739 h 1114614"/>
              <a:gd name="connsiteX112" fmla="*/ 3238500 w 5857875"/>
              <a:gd name="connsiteY112" fmla="*/ 571689 h 1114614"/>
              <a:gd name="connsiteX113" fmla="*/ 3352800 w 5857875"/>
              <a:gd name="connsiteY113" fmla="*/ 600264 h 1114614"/>
              <a:gd name="connsiteX114" fmla="*/ 3409950 w 5857875"/>
              <a:gd name="connsiteY114" fmla="*/ 619314 h 1114614"/>
              <a:gd name="connsiteX115" fmla="*/ 3514725 w 5857875"/>
              <a:gd name="connsiteY115" fmla="*/ 609789 h 1114614"/>
              <a:gd name="connsiteX116" fmla="*/ 3676650 w 5857875"/>
              <a:gd name="connsiteY116" fmla="*/ 638364 h 1114614"/>
              <a:gd name="connsiteX117" fmla="*/ 3762375 w 5857875"/>
              <a:gd name="connsiteY117" fmla="*/ 695514 h 1114614"/>
              <a:gd name="connsiteX118" fmla="*/ 3771900 w 5857875"/>
              <a:gd name="connsiteY118" fmla="*/ 666939 h 1114614"/>
              <a:gd name="connsiteX119" fmla="*/ 3781425 w 5857875"/>
              <a:gd name="connsiteY119" fmla="*/ 581214 h 1114614"/>
              <a:gd name="connsiteX120" fmla="*/ 3819525 w 5857875"/>
              <a:gd name="connsiteY120" fmla="*/ 562164 h 1114614"/>
              <a:gd name="connsiteX121" fmla="*/ 3924300 w 5857875"/>
              <a:gd name="connsiteY121" fmla="*/ 571689 h 1114614"/>
              <a:gd name="connsiteX122" fmla="*/ 4124325 w 5857875"/>
              <a:gd name="connsiteY122" fmla="*/ 581214 h 1114614"/>
              <a:gd name="connsiteX123" fmla="*/ 4143375 w 5857875"/>
              <a:gd name="connsiteY123" fmla="*/ 543114 h 1114614"/>
              <a:gd name="connsiteX124" fmla="*/ 4267200 w 5857875"/>
              <a:gd name="connsiteY124" fmla="*/ 219264 h 1114614"/>
              <a:gd name="connsiteX125" fmla="*/ 4333875 w 5857875"/>
              <a:gd name="connsiteY125" fmla="*/ 228789 h 1114614"/>
              <a:gd name="connsiteX126" fmla="*/ 4371975 w 5857875"/>
              <a:gd name="connsiteY126" fmla="*/ 285939 h 1114614"/>
              <a:gd name="connsiteX127" fmla="*/ 4467225 w 5857875"/>
              <a:gd name="connsiteY127" fmla="*/ 609789 h 1114614"/>
              <a:gd name="connsiteX128" fmla="*/ 4543425 w 5857875"/>
              <a:gd name="connsiteY128" fmla="*/ 695514 h 1114614"/>
              <a:gd name="connsiteX129" fmla="*/ 4581525 w 5857875"/>
              <a:gd name="connsiteY129" fmla="*/ 714564 h 1114614"/>
              <a:gd name="connsiteX130" fmla="*/ 4610100 w 5857875"/>
              <a:gd name="connsiteY130" fmla="*/ 733614 h 1114614"/>
              <a:gd name="connsiteX131" fmla="*/ 4648200 w 5857875"/>
              <a:gd name="connsiteY131" fmla="*/ 724089 h 1114614"/>
              <a:gd name="connsiteX132" fmla="*/ 4705350 w 5857875"/>
              <a:gd name="connsiteY132" fmla="*/ 705039 h 1114614"/>
              <a:gd name="connsiteX133" fmla="*/ 4705350 w 5857875"/>
              <a:gd name="connsiteY133" fmla="*/ 514539 h 1114614"/>
              <a:gd name="connsiteX134" fmla="*/ 4724400 w 5857875"/>
              <a:gd name="connsiteY134" fmla="*/ 543114 h 1114614"/>
              <a:gd name="connsiteX135" fmla="*/ 4733925 w 5857875"/>
              <a:gd name="connsiteY135" fmla="*/ 571689 h 1114614"/>
              <a:gd name="connsiteX136" fmla="*/ 4743450 w 5857875"/>
              <a:gd name="connsiteY136" fmla="*/ 609789 h 1114614"/>
              <a:gd name="connsiteX137" fmla="*/ 4772025 w 5857875"/>
              <a:gd name="connsiteY137" fmla="*/ 628839 h 1114614"/>
              <a:gd name="connsiteX138" fmla="*/ 4810125 w 5857875"/>
              <a:gd name="connsiteY138" fmla="*/ 666939 h 1114614"/>
              <a:gd name="connsiteX139" fmla="*/ 4886325 w 5857875"/>
              <a:gd name="connsiteY139" fmla="*/ 724089 h 1114614"/>
              <a:gd name="connsiteX140" fmla="*/ 4886325 w 5857875"/>
              <a:gd name="connsiteY140" fmla="*/ 666939 h 1114614"/>
              <a:gd name="connsiteX141" fmla="*/ 4876800 w 5857875"/>
              <a:gd name="connsiteY141" fmla="*/ 628839 h 1114614"/>
              <a:gd name="connsiteX142" fmla="*/ 4933950 w 5857875"/>
              <a:gd name="connsiteY142" fmla="*/ 685989 h 1114614"/>
              <a:gd name="connsiteX143" fmla="*/ 5048250 w 5857875"/>
              <a:gd name="connsiteY143" fmla="*/ 752664 h 1114614"/>
              <a:gd name="connsiteX144" fmla="*/ 5076825 w 5857875"/>
              <a:gd name="connsiteY144" fmla="*/ 771714 h 1114614"/>
              <a:gd name="connsiteX145" fmla="*/ 5105400 w 5857875"/>
              <a:gd name="connsiteY145" fmla="*/ 781239 h 1114614"/>
              <a:gd name="connsiteX146" fmla="*/ 5124450 w 5857875"/>
              <a:gd name="connsiteY146" fmla="*/ 752664 h 1114614"/>
              <a:gd name="connsiteX147" fmla="*/ 5210175 w 5857875"/>
              <a:gd name="connsiteY147" fmla="*/ 695514 h 1114614"/>
              <a:gd name="connsiteX148" fmla="*/ 5257800 w 5857875"/>
              <a:gd name="connsiteY148" fmla="*/ 705039 h 1114614"/>
              <a:gd name="connsiteX149" fmla="*/ 5305425 w 5857875"/>
              <a:gd name="connsiteY149" fmla="*/ 762189 h 1114614"/>
              <a:gd name="connsiteX150" fmla="*/ 5372100 w 5857875"/>
              <a:gd name="connsiteY150" fmla="*/ 781239 h 1114614"/>
              <a:gd name="connsiteX151" fmla="*/ 5467350 w 5857875"/>
              <a:gd name="connsiteY151" fmla="*/ 828864 h 1114614"/>
              <a:gd name="connsiteX152" fmla="*/ 5600700 w 5857875"/>
              <a:gd name="connsiteY152" fmla="*/ 876489 h 1114614"/>
              <a:gd name="connsiteX153" fmla="*/ 5648325 w 5857875"/>
              <a:gd name="connsiteY153" fmla="*/ 895539 h 1114614"/>
              <a:gd name="connsiteX154" fmla="*/ 5734050 w 5857875"/>
              <a:gd name="connsiteY154" fmla="*/ 685989 h 1114614"/>
              <a:gd name="connsiteX155" fmla="*/ 5857875 w 5857875"/>
              <a:gd name="connsiteY155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85875 w 5857875"/>
              <a:gd name="connsiteY49" fmla="*/ 771714 h 1114614"/>
              <a:gd name="connsiteX50" fmla="*/ 1295400 w 5857875"/>
              <a:gd name="connsiteY50" fmla="*/ 733614 h 1114614"/>
              <a:gd name="connsiteX51" fmla="*/ 1343025 w 5857875"/>
              <a:gd name="connsiteY51" fmla="*/ 790764 h 1114614"/>
              <a:gd name="connsiteX52" fmla="*/ 1362075 w 5857875"/>
              <a:gd name="connsiteY52" fmla="*/ 886014 h 1114614"/>
              <a:gd name="connsiteX53" fmla="*/ 1381125 w 5857875"/>
              <a:gd name="connsiteY53" fmla="*/ 914589 h 1114614"/>
              <a:gd name="connsiteX54" fmla="*/ 1419225 w 5857875"/>
              <a:gd name="connsiteY54" fmla="*/ 924114 h 1114614"/>
              <a:gd name="connsiteX55" fmla="*/ 1438275 w 5857875"/>
              <a:gd name="connsiteY55" fmla="*/ 886014 h 1114614"/>
              <a:gd name="connsiteX56" fmla="*/ 1457325 w 5857875"/>
              <a:gd name="connsiteY56" fmla="*/ 895539 h 1114614"/>
              <a:gd name="connsiteX57" fmla="*/ 1476375 w 5857875"/>
              <a:gd name="connsiteY57" fmla="*/ 781239 h 1114614"/>
              <a:gd name="connsiteX58" fmla="*/ 1485900 w 5857875"/>
              <a:gd name="connsiteY58" fmla="*/ 752664 h 1114614"/>
              <a:gd name="connsiteX59" fmla="*/ 1514475 w 5857875"/>
              <a:gd name="connsiteY59" fmla="*/ 743139 h 1114614"/>
              <a:gd name="connsiteX60" fmla="*/ 1571625 w 5857875"/>
              <a:gd name="connsiteY60" fmla="*/ 752664 h 1114614"/>
              <a:gd name="connsiteX61" fmla="*/ 1619250 w 5857875"/>
              <a:gd name="connsiteY61" fmla="*/ 762189 h 1114614"/>
              <a:gd name="connsiteX62" fmla="*/ 1657350 w 5857875"/>
              <a:gd name="connsiteY62" fmla="*/ 752664 h 1114614"/>
              <a:gd name="connsiteX63" fmla="*/ 1685925 w 5857875"/>
              <a:gd name="connsiteY63" fmla="*/ 657414 h 1114614"/>
              <a:gd name="connsiteX64" fmla="*/ 1714500 w 5857875"/>
              <a:gd name="connsiteY64" fmla="*/ 600264 h 1114614"/>
              <a:gd name="connsiteX65" fmla="*/ 1733550 w 5857875"/>
              <a:gd name="connsiteY65" fmla="*/ 514539 h 1114614"/>
              <a:gd name="connsiteX66" fmla="*/ 1752600 w 5857875"/>
              <a:gd name="connsiteY66" fmla="*/ 466914 h 1114614"/>
              <a:gd name="connsiteX67" fmla="*/ 1762125 w 5857875"/>
              <a:gd name="connsiteY67" fmla="*/ 438339 h 1114614"/>
              <a:gd name="connsiteX68" fmla="*/ 1819275 w 5857875"/>
              <a:gd name="connsiteY68" fmla="*/ 495489 h 1114614"/>
              <a:gd name="connsiteX69" fmla="*/ 1838325 w 5857875"/>
              <a:gd name="connsiteY69" fmla="*/ 571689 h 1114614"/>
              <a:gd name="connsiteX70" fmla="*/ 1866900 w 5857875"/>
              <a:gd name="connsiteY70" fmla="*/ 600264 h 1114614"/>
              <a:gd name="connsiteX71" fmla="*/ 1885950 w 5857875"/>
              <a:gd name="connsiteY71" fmla="*/ 714564 h 1114614"/>
              <a:gd name="connsiteX72" fmla="*/ 1895475 w 5857875"/>
              <a:gd name="connsiteY72" fmla="*/ 743139 h 1114614"/>
              <a:gd name="connsiteX73" fmla="*/ 1914525 w 5857875"/>
              <a:gd name="connsiteY73" fmla="*/ 847914 h 1114614"/>
              <a:gd name="connsiteX74" fmla="*/ 1924050 w 5857875"/>
              <a:gd name="connsiteY74" fmla="*/ 886014 h 1114614"/>
              <a:gd name="connsiteX75" fmla="*/ 1952625 w 5857875"/>
              <a:gd name="connsiteY75" fmla="*/ 905064 h 1114614"/>
              <a:gd name="connsiteX76" fmla="*/ 2028825 w 5857875"/>
              <a:gd name="connsiteY76" fmla="*/ 866964 h 1114614"/>
              <a:gd name="connsiteX77" fmla="*/ 2038350 w 5857875"/>
              <a:gd name="connsiteY77" fmla="*/ 819339 h 1114614"/>
              <a:gd name="connsiteX78" fmla="*/ 2066925 w 5857875"/>
              <a:gd name="connsiteY78" fmla="*/ 743139 h 1114614"/>
              <a:gd name="connsiteX79" fmla="*/ 2095500 w 5857875"/>
              <a:gd name="connsiteY79" fmla="*/ 647889 h 1114614"/>
              <a:gd name="connsiteX80" fmla="*/ 2124075 w 5857875"/>
              <a:gd name="connsiteY80" fmla="*/ 657414 h 1114614"/>
              <a:gd name="connsiteX81" fmla="*/ 2133600 w 5857875"/>
              <a:gd name="connsiteY81" fmla="*/ 685989 h 1114614"/>
              <a:gd name="connsiteX82" fmla="*/ 2152650 w 5857875"/>
              <a:gd name="connsiteY82" fmla="*/ 752664 h 1114614"/>
              <a:gd name="connsiteX83" fmla="*/ 2181225 w 5857875"/>
              <a:gd name="connsiteY83" fmla="*/ 790764 h 1114614"/>
              <a:gd name="connsiteX84" fmla="*/ 2200275 w 5857875"/>
              <a:gd name="connsiteY84" fmla="*/ 886014 h 1114614"/>
              <a:gd name="connsiteX85" fmla="*/ 2209800 w 5857875"/>
              <a:gd name="connsiteY85" fmla="*/ 914589 h 1114614"/>
              <a:gd name="connsiteX86" fmla="*/ 2238375 w 5857875"/>
              <a:gd name="connsiteY86" fmla="*/ 857439 h 1114614"/>
              <a:gd name="connsiteX87" fmla="*/ 2247900 w 5857875"/>
              <a:gd name="connsiteY87" fmla="*/ 819339 h 1114614"/>
              <a:gd name="connsiteX88" fmla="*/ 2266950 w 5857875"/>
              <a:gd name="connsiteY88" fmla="*/ 714564 h 1114614"/>
              <a:gd name="connsiteX89" fmla="*/ 2228850 w 5857875"/>
              <a:gd name="connsiteY89" fmla="*/ 47814 h 1114614"/>
              <a:gd name="connsiteX90" fmla="*/ 2257425 w 5857875"/>
              <a:gd name="connsiteY90" fmla="*/ 57339 h 1114614"/>
              <a:gd name="connsiteX91" fmla="*/ 2266950 w 5857875"/>
              <a:gd name="connsiteY91" fmla="*/ 85914 h 1114614"/>
              <a:gd name="connsiteX92" fmla="*/ 2286000 w 5857875"/>
              <a:gd name="connsiteY92" fmla="*/ 124014 h 1114614"/>
              <a:gd name="connsiteX93" fmla="*/ 2314575 w 5857875"/>
              <a:gd name="connsiteY93" fmla="*/ 190689 h 1114614"/>
              <a:gd name="connsiteX94" fmla="*/ 2419350 w 5857875"/>
              <a:gd name="connsiteY94" fmla="*/ 790764 h 1114614"/>
              <a:gd name="connsiteX95" fmla="*/ 2457450 w 5857875"/>
              <a:gd name="connsiteY95" fmla="*/ 781239 h 1114614"/>
              <a:gd name="connsiteX96" fmla="*/ 2486025 w 5857875"/>
              <a:gd name="connsiteY96" fmla="*/ 762189 h 1114614"/>
              <a:gd name="connsiteX97" fmla="*/ 2524125 w 5857875"/>
              <a:gd name="connsiteY97" fmla="*/ 743139 h 1114614"/>
              <a:gd name="connsiteX98" fmla="*/ 2667000 w 5857875"/>
              <a:gd name="connsiteY98" fmla="*/ 762189 h 1114614"/>
              <a:gd name="connsiteX99" fmla="*/ 2695575 w 5857875"/>
              <a:gd name="connsiteY99" fmla="*/ 724089 h 1114614"/>
              <a:gd name="connsiteX100" fmla="*/ 2705100 w 5857875"/>
              <a:gd name="connsiteY100" fmla="*/ 552639 h 1114614"/>
              <a:gd name="connsiteX101" fmla="*/ 2733675 w 5857875"/>
              <a:gd name="connsiteY101" fmla="*/ 543114 h 1114614"/>
              <a:gd name="connsiteX102" fmla="*/ 2771775 w 5857875"/>
              <a:gd name="connsiteY102" fmla="*/ 533589 h 1114614"/>
              <a:gd name="connsiteX103" fmla="*/ 2809875 w 5857875"/>
              <a:gd name="connsiteY103" fmla="*/ 543114 h 1114614"/>
              <a:gd name="connsiteX104" fmla="*/ 2876550 w 5857875"/>
              <a:gd name="connsiteY104" fmla="*/ 505014 h 1114614"/>
              <a:gd name="connsiteX105" fmla="*/ 2962275 w 5857875"/>
              <a:gd name="connsiteY105" fmla="*/ 524064 h 1114614"/>
              <a:gd name="connsiteX106" fmla="*/ 2990850 w 5857875"/>
              <a:gd name="connsiteY106" fmla="*/ 552639 h 1114614"/>
              <a:gd name="connsiteX107" fmla="*/ 3076575 w 5857875"/>
              <a:gd name="connsiteY107" fmla="*/ 571689 h 1114614"/>
              <a:gd name="connsiteX108" fmla="*/ 3152775 w 5857875"/>
              <a:gd name="connsiteY108" fmla="*/ 609789 h 1114614"/>
              <a:gd name="connsiteX109" fmla="*/ 3181350 w 5857875"/>
              <a:gd name="connsiteY109" fmla="*/ 619314 h 1114614"/>
              <a:gd name="connsiteX110" fmla="*/ 3209925 w 5857875"/>
              <a:gd name="connsiteY110" fmla="*/ 590739 h 1114614"/>
              <a:gd name="connsiteX111" fmla="*/ 3238500 w 5857875"/>
              <a:gd name="connsiteY111" fmla="*/ 571689 h 1114614"/>
              <a:gd name="connsiteX112" fmla="*/ 3352800 w 5857875"/>
              <a:gd name="connsiteY112" fmla="*/ 600264 h 1114614"/>
              <a:gd name="connsiteX113" fmla="*/ 3409950 w 5857875"/>
              <a:gd name="connsiteY113" fmla="*/ 619314 h 1114614"/>
              <a:gd name="connsiteX114" fmla="*/ 3514725 w 5857875"/>
              <a:gd name="connsiteY114" fmla="*/ 609789 h 1114614"/>
              <a:gd name="connsiteX115" fmla="*/ 3676650 w 5857875"/>
              <a:gd name="connsiteY115" fmla="*/ 638364 h 1114614"/>
              <a:gd name="connsiteX116" fmla="*/ 3762375 w 5857875"/>
              <a:gd name="connsiteY116" fmla="*/ 695514 h 1114614"/>
              <a:gd name="connsiteX117" fmla="*/ 3771900 w 5857875"/>
              <a:gd name="connsiteY117" fmla="*/ 666939 h 1114614"/>
              <a:gd name="connsiteX118" fmla="*/ 3781425 w 5857875"/>
              <a:gd name="connsiteY118" fmla="*/ 581214 h 1114614"/>
              <a:gd name="connsiteX119" fmla="*/ 3819525 w 5857875"/>
              <a:gd name="connsiteY119" fmla="*/ 562164 h 1114614"/>
              <a:gd name="connsiteX120" fmla="*/ 3924300 w 5857875"/>
              <a:gd name="connsiteY120" fmla="*/ 571689 h 1114614"/>
              <a:gd name="connsiteX121" fmla="*/ 4124325 w 5857875"/>
              <a:gd name="connsiteY121" fmla="*/ 581214 h 1114614"/>
              <a:gd name="connsiteX122" fmla="*/ 4143375 w 5857875"/>
              <a:gd name="connsiteY122" fmla="*/ 543114 h 1114614"/>
              <a:gd name="connsiteX123" fmla="*/ 4267200 w 5857875"/>
              <a:gd name="connsiteY123" fmla="*/ 219264 h 1114614"/>
              <a:gd name="connsiteX124" fmla="*/ 4333875 w 5857875"/>
              <a:gd name="connsiteY124" fmla="*/ 228789 h 1114614"/>
              <a:gd name="connsiteX125" fmla="*/ 4371975 w 5857875"/>
              <a:gd name="connsiteY125" fmla="*/ 285939 h 1114614"/>
              <a:gd name="connsiteX126" fmla="*/ 4467225 w 5857875"/>
              <a:gd name="connsiteY126" fmla="*/ 609789 h 1114614"/>
              <a:gd name="connsiteX127" fmla="*/ 4543425 w 5857875"/>
              <a:gd name="connsiteY127" fmla="*/ 695514 h 1114614"/>
              <a:gd name="connsiteX128" fmla="*/ 4581525 w 5857875"/>
              <a:gd name="connsiteY128" fmla="*/ 714564 h 1114614"/>
              <a:gd name="connsiteX129" fmla="*/ 4610100 w 5857875"/>
              <a:gd name="connsiteY129" fmla="*/ 733614 h 1114614"/>
              <a:gd name="connsiteX130" fmla="*/ 4648200 w 5857875"/>
              <a:gd name="connsiteY130" fmla="*/ 724089 h 1114614"/>
              <a:gd name="connsiteX131" fmla="*/ 4705350 w 5857875"/>
              <a:gd name="connsiteY131" fmla="*/ 705039 h 1114614"/>
              <a:gd name="connsiteX132" fmla="*/ 4705350 w 5857875"/>
              <a:gd name="connsiteY132" fmla="*/ 514539 h 1114614"/>
              <a:gd name="connsiteX133" fmla="*/ 4724400 w 5857875"/>
              <a:gd name="connsiteY133" fmla="*/ 543114 h 1114614"/>
              <a:gd name="connsiteX134" fmla="*/ 4733925 w 5857875"/>
              <a:gd name="connsiteY134" fmla="*/ 571689 h 1114614"/>
              <a:gd name="connsiteX135" fmla="*/ 4743450 w 5857875"/>
              <a:gd name="connsiteY135" fmla="*/ 609789 h 1114614"/>
              <a:gd name="connsiteX136" fmla="*/ 4772025 w 5857875"/>
              <a:gd name="connsiteY136" fmla="*/ 628839 h 1114614"/>
              <a:gd name="connsiteX137" fmla="*/ 4810125 w 5857875"/>
              <a:gd name="connsiteY137" fmla="*/ 666939 h 1114614"/>
              <a:gd name="connsiteX138" fmla="*/ 4886325 w 5857875"/>
              <a:gd name="connsiteY138" fmla="*/ 724089 h 1114614"/>
              <a:gd name="connsiteX139" fmla="*/ 4886325 w 5857875"/>
              <a:gd name="connsiteY139" fmla="*/ 666939 h 1114614"/>
              <a:gd name="connsiteX140" fmla="*/ 4876800 w 5857875"/>
              <a:gd name="connsiteY140" fmla="*/ 628839 h 1114614"/>
              <a:gd name="connsiteX141" fmla="*/ 4933950 w 5857875"/>
              <a:gd name="connsiteY141" fmla="*/ 685989 h 1114614"/>
              <a:gd name="connsiteX142" fmla="*/ 5048250 w 5857875"/>
              <a:gd name="connsiteY142" fmla="*/ 752664 h 1114614"/>
              <a:gd name="connsiteX143" fmla="*/ 5076825 w 5857875"/>
              <a:gd name="connsiteY143" fmla="*/ 771714 h 1114614"/>
              <a:gd name="connsiteX144" fmla="*/ 5105400 w 5857875"/>
              <a:gd name="connsiteY144" fmla="*/ 781239 h 1114614"/>
              <a:gd name="connsiteX145" fmla="*/ 5124450 w 5857875"/>
              <a:gd name="connsiteY145" fmla="*/ 752664 h 1114614"/>
              <a:gd name="connsiteX146" fmla="*/ 5210175 w 5857875"/>
              <a:gd name="connsiteY146" fmla="*/ 695514 h 1114614"/>
              <a:gd name="connsiteX147" fmla="*/ 5257800 w 5857875"/>
              <a:gd name="connsiteY147" fmla="*/ 705039 h 1114614"/>
              <a:gd name="connsiteX148" fmla="*/ 5305425 w 5857875"/>
              <a:gd name="connsiteY148" fmla="*/ 762189 h 1114614"/>
              <a:gd name="connsiteX149" fmla="*/ 5372100 w 5857875"/>
              <a:gd name="connsiteY149" fmla="*/ 781239 h 1114614"/>
              <a:gd name="connsiteX150" fmla="*/ 5467350 w 5857875"/>
              <a:gd name="connsiteY150" fmla="*/ 828864 h 1114614"/>
              <a:gd name="connsiteX151" fmla="*/ 5600700 w 5857875"/>
              <a:gd name="connsiteY151" fmla="*/ 876489 h 1114614"/>
              <a:gd name="connsiteX152" fmla="*/ 5648325 w 5857875"/>
              <a:gd name="connsiteY152" fmla="*/ 895539 h 1114614"/>
              <a:gd name="connsiteX153" fmla="*/ 5734050 w 5857875"/>
              <a:gd name="connsiteY153" fmla="*/ 685989 h 1114614"/>
              <a:gd name="connsiteX154" fmla="*/ 5857875 w 5857875"/>
              <a:gd name="connsiteY154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85875 w 5857875"/>
              <a:gd name="connsiteY49" fmla="*/ 771714 h 1114614"/>
              <a:gd name="connsiteX50" fmla="*/ 1295400 w 5857875"/>
              <a:gd name="connsiteY50" fmla="*/ 733614 h 1114614"/>
              <a:gd name="connsiteX51" fmla="*/ 1343025 w 5857875"/>
              <a:gd name="connsiteY51" fmla="*/ 790764 h 1114614"/>
              <a:gd name="connsiteX52" fmla="*/ 1362075 w 5857875"/>
              <a:gd name="connsiteY52" fmla="*/ 886014 h 1114614"/>
              <a:gd name="connsiteX53" fmla="*/ 1381125 w 5857875"/>
              <a:gd name="connsiteY53" fmla="*/ 914589 h 1114614"/>
              <a:gd name="connsiteX54" fmla="*/ 1419225 w 5857875"/>
              <a:gd name="connsiteY54" fmla="*/ 924114 h 1114614"/>
              <a:gd name="connsiteX55" fmla="*/ 1438275 w 5857875"/>
              <a:gd name="connsiteY55" fmla="*/ 886014 h 1114614"/>
              <a:gd name="connsiteX56" fmla="*/ 1457325 w 5857875"/>
              <a:gd name="connsiteY56" fmla="*/ 895539 h 1114614"/>
              <a:gd name="connsiteX57" fmla="*/ 1476375 w 5857875"/>
              <a:gd name="connsiteY57" fmla="*/ 781239 h 1114614"/>
              <a:gd name="connsiteX58" fmla="*/ 1485900 w 5857875"/>
              <a:gd name="connsiteY58" fmla="*/ 752664 h 1114614"/>
              <a:gd name="connsiteX59" fmla="*/ 1514475 w 5857875"/>
              <a:gd name="connsiteY59" fmla="*/ 743139 h 1114614"/>
              <a:gd name="connsiteX60" fmla="*/ 1571625 w 5857875"/>
              <a:gd name="connsiteY60" fmla="*/ 752664 h 1114614"/>
              <a:gd name="connsiteX61" fmla="*/ 1619250 w 5857875"/>
              <a:gd name="connsiteY61" fmla="*/ 762189 h 1114614"/>
              <a:gd name="connsiteX62" fmla="*/ 1657350 w 5857875"/>
              <a:gd name="connsiteY62" fmla="*/ 752664 h 1114614"/>
              <a:gd name="connsiteX63" fmla="*/ 1685925 w 5857875"/>
              <a:gd name="connsiteY63" fmla="*/ 657414 h 1114614"/>
              <a:gd name="connsiteX64" fmla="*/ 1714500 w 5857875"/>
              <a:gd name="connsiteY64" fmla="*/ 600264 h 1114614"/>
              <a:gd name="connsiteX65" fmla="*/ 1733550 w 5857875"/>
              <a:gd name="connsiteY65" fmla="*/ 514539 h 1114614"/>
              <a:gd name="connsiteX66" fmla="*/ 1752600 w 5857875"/>
              <a:gd name="connsiteY66" fmla="*/ 466914 h 1114614"/>
              <a:gd name="connsiteX67" fmla="*/ 1762125 w 5857875"/>
              <a:gd name="connsiteY67" fmla="*/ 438339 h 1114614"/>
              <a:gd name="connsiteX68" fmla="*/ 1819275 w 5857875"/>
              <a:gd name="connsiteY68" fmla="*/ 495489 h 1114614"/>
              <a:gd name="connsiteX69" fmla="*/ 1838325 w 5857875"/>
              <a:gd name="connsiteY69" fmla="*/ 571689 h 1114614"/>
              <a:gd name="connsiteX70" fmla="*/ 1866900 w 5857875"/>
              <a:gd name="connsiteY70" fmla="*/ 600264 h 1114614"/>
              <a:gd name="connsiteX71" fmla="*/ 1885950 w 5857875"/>
              <a:gd name="connsiteY71" fmla="*/ 714564 h 1114614"/>
              <a:gd name="connsiteX72" fmla="*/ 1895475 w 5857875"/>
              <a:gd name="connsiteY72" fmla="*/ 743139 h 1114614"/>
              <a:gd name="connsiteX73" fmla="*/ 1914525 w 5857875"/>
              <a:gd name="connsiteY73" fmla="*/ 847914 h 1114614"/>
              <a:gd name="connsiteX74" fmla="*/ 1924050 w 5857875"/>
              <a:gd name="connsiteY74" fmla="*/ 886014 h 1114614"/>
              <a:gd name="connsiteX75" fmla="*/ 1952625 w 5857875"/>
              <a:gd name="connsiteY75" fmla="*/ 905064 h 1114614"/>
              <a:gd name="connsiteX76" fmla="*/ 2028825 w 5857875"/>
              <a:gd name="connsiteY76" fmla="*/ 866964 h 1114614"/>
              <a:gd name="connsiteX77" fmla="*/ 2038350 w 5857875"/>
              <a:gd name="connsiteY77" fmla="*/ 819339 h 1114614"/>
              <a:gd name="connsiteX78" fmla="*/ 2066925 w 5857875"/>
              <a:gd name="connsiteY78" fmla="*/ 743139 h 1114614"/>
              <a:gd name="connsiteX79" fmla="*/ 2095500 w 5857875"/>
              <a:gd name="connsiteY79" fmla="*/ 647889 h 1114614"/>
              <a:gd name="connsiteX80" fmla="*/ 2124075 w 5857875"/>
              <a:gd name="connsiteY80" fmla="*/ 657414 h 1114614"/>
              <a:gd name="connsiteX81" fmla="*/ 2133600 w 5857875"/>
              <a:gd name="connsiteY81" fmla="*/ 685989 h 1114614"/>
              <a:gd name="connsiteX82" fmla="*/ 2152650 w 5857875"/>
              <a:gd name="connsiteY82" fmla="*/ 752664 h 1114614"/>
              <a:gd name="connsiteX83" fmla="*/ 2181225 w 5857875"/>
              <a:gd name="connsiteY83" fmla="*/ 790764 h 1114614"/>
              <a:gd name="connsiteX84" fmla="*/ 2200275 w 5857875"/>
              <a:gd name="connsiteY84" fmla="*/ 886014 h 1114614"/>
              <a:gd name="connsiteX85" fmla="*/ 2209800 w 5857875"/>
              <a:gd name="connsiteY85" fmla="*/ 914589 h 1114614"/>
              <a:gd name="connsiteX86" fmla="*/ 2238375 w 5857875"/>
              <a:gd name="connsiteY86" fmla="*/ 857439 h 1114614"/>
              <a:gd name="connsiteX87" fmla="*/ 2247900 w 5857875"/>
              <a:gd name="connsiteY87" fmla="*/ 819339 h 1114614"/>
              <a:gd name="connsiteX88" fmla="*/ 2266950 w 5857875"/>
              <a:gd name="connsiteY88" fmla="*/ 714564 h 1114614"/>
              <a:gd name="connsiteX89" fmla="*/ 2228850 w 5857875"/>
              <a:gd name="connsiteY89" fmla="*/ 47814 h 1114614"/>
              <a:gd name="connsiteX90" fmla="*/ 2257425 w 5857875"/>
              <a:gd name="connsiteY90" fmla="*/ 57339 h 1114614"/>
              <a:gd name="connsiteX91" fmla="*/ 2266950 w 5857875"/>
              <a:gd name="connsiteY91" fmla="*/ 85914 h 1114614"/>
              <a:gd name="connsiteX92" fmla="*/ 2286000 w 5857875"/>
              <a:gd name="connsiteY92" fmla="*/ 124014 h 1114614"/>
              <a:gd name="connsiteX93" fmla="*/ 2314575 w 5857875"/>
              <a:gd name="connsiteY93" fmla="*/ 190689 h 1114614"/>
              <a:gd name="connsiteX94" fmla="*/ 2419350 w 5857875"/>
              <a:gd name="connsiteY94" fmla="*/ 790764 h 1114614"/>
              <a:gd name="connsiteX95" fmla="*/ 2457450 w 5857875"/>
              <a:gd name="connsiteY95" fmla="*/ 781239 h 1114614"/>
              <a:gd name="connsiteX96" fmla="*/ 2486025 w 5857875"/>
              <a:gd name="connsiteY96" fmla="*/ 762189 h 1114614"/>
              <a:gd name="connsiteX97" fmla="*/ 2524125 w 5857875"/>
              <a:gd name="connsiteY97" fmla="*/ 743139 h 1114614"/>
              <a:gd name="connsiteX98" fmla="*/ 2667000 w 5857875"/>
              <a:gd name="connsiteY98" fmla="*/ 762189 h 1114614"/>
              <a:gd name="connsiteX99" fmla="*/ 2695575 w 5857875"/>
              <a:gd name="connsiteY99" fmla="*/ 724089 h 1114614"/>
              <a:gd name="connsiteX100" fmla="*/ 2705100 w 5857875"/>
              <a:gd name="connsiteY100" fmla="*/ 552639 h 1114614"/>
              <a:gd name="connsiteX101" fmla="*/ 2733675 w 5857875"/>
              <a:gd name="connsiteY101" fmla="*/ 543114 h 1114614"/>
              <a:gd name="connsiteX102" fmla="*/ 2771775 w 5857875"/>
              <a:gd name="connsiteY102" fmla="*/ 533589 h 1114614"/>
              <a:gd name="connsiteX103" fmla="*/ 2809875 w 5857875"/>
              <a:gd name="connsiteY103" fmla="*/ 543114 h 1114614"/>
              <a:gd name="connsiteX104" fmla="*/ 2876550 w 5857875"/>
              <a:gd name="connsiteY104" fmla="*/ 505014 h 1114614"/>
              <a:gd name="connsiteX105" fmla="*/ 2962275 w 5857875"/>
              <a:gd name="connsiteY105" fmla="*/ 524064 h 1114614"/>
              <a:gd name="connsiteX106" fmla="*/ 2990850 w 5857875"/>
              <a:gd name="connsiteY106" fmla="*/ 552639 h 1114614"/>
              <a:gd name="connsiteX107" fmla="*/ 3076575 w 5857875"/>
              <a:gd name="connsiteY107" fmla="*/ 571689 h 1114614"/>
              <a:gd name="connsiteX108" fmla="*/ 3152775 w 5857875"/>
              <a:gd name="connsiteY108" fmla="*/ 609789 h 1114614"/>
              <a:gd name="connsiteX109" fmla="*/ 3181350 w 5857875"/>
              <a:gd name="connsiteY109" fmla="*/ 619314 h 1114614"/>
              <a:gd name="connsiteX110" fmla="*/ 3209925 w 5857875"/>
              <a:gd name="connsiteY110" fmla="*/ 590739 h 1114614"/>
              <a:gd name="connsiteX111" fmla="*/ 3238500 w 5857875"/>
              <a:gd name="connsiteY111" fmla="*/ 571689 h 1114614"/>
              <a:gd name="connsiteX112" fmla="*/ 3352800 w 5857875"/>
              <a:gd name="connsiteY112" fmla="*/ 600264 h 1114614"/>
              <a:gd name="connsiteX113" fmla="*/ 3409950 w 5857875"/>
              <a:gd name="connsiteY113" fmla="*/ 619314 h 1114614"/>
              <a:gd name="connsiteX114" fmla="*/ 3514725 w 5857875"/>
              <a:gd name="connsiteY114" fmla="*/ 609789 h 1114614"/>
              <a:gd name="connsiteX115" fmla="*/ 3676650 w 5857875"/>
              <a:gd name="connsiteY115" fmla="*/ 638364 h 1114614"/>
              <a:gd name="connsiteX116" fmla="*/ 3762375 w 5857875"/>
              <a:gd name="connsiteY116" fmla="*/ 695514 h 1114614"/>
              <a:gd name="connsiteX117" fmla="*/ 3771900 w 5857875"/>
              <a:gd name="connsiteY117" fmla="*/ 666939 h 1114614"/>
              <a:gd name="connsiteX118" fmla="*/ 3781425 w 5857875"/>
              <a:gd name="connsiteY118" fmla="*/ 581214 h 1114614"/>
              <a:gd name="connsiteX119" fmla="*/ 3819525 w 5857875"/>
              <a:gd name="connsiteY119" fmla="*/ 562164 h 1114614"/>
              <a:gd name="connsiteX120" fmla="*/ 3924300 w 5857875"/>
              <a:gd name="connsiteY120" fmla="*/ 571689 h 1114614"/>
              <a:gd name="connsiteX121" fmla="*/ 4124325 w 5857875"/>
              <a:gd name="connsiteY121" fmla="*/ 581214 h 1114614"/>
              <a:gd name="connsiteX122" fmla="*/ 4143375 w 5857875"/>
              <a:gd name="connsiteY122" fmla="*/ 543114 h 1114614"/>
              <a:gd name="connsiteX123" fmla="*/ 4267200 w 5857875"/>
              <a:gd name="connsiteY123" fmla="*/ 219264 h 1114614"/>
              <a:gd name="connsiteX124" fmla="*/ 4333875 w 5857875"/>
              <a:gd name="connsiteY124" fmla="*/ 228789 h 1114614"/>
              <a:gd name="connsiteX125" fmla="*/ 4371975 w 5857875"/>
              <a:gd name="connsiteY125" fmla="*/ 285939 h 1114614"/>
              <a:gd name="connsiteX126" fmla="*/ 4467225 w 5857875"/>
              <a:gd name="connsiteY126" fmla="*/ 609789 h 1114614"/>
              <a:gd name="connsiteX127" fmla="*/ 4543425 w 5857875"/>
              <a:gd name="connsiteY127" fmla="*/ 695514 h 1114614"/>
              <a:gd name="connsiteX128" fmla="*/ 4581525 w 5857875"/>
              <a:gd name="connsiteY128" fmla="*/ 714564 h 1114614"/>
              <a:gd name="connsiteX129" fmla="*/ 4610100 w 5857875"/>
              <a:gd name="connsiteY129" fmla="*/ 733614 h 1114614"/>
              <a:gd name="connsiteX130" fmla="*/ 4648200 w 5857875"/>
              <a:gd name="connsiteY130" fmla="*/ 724089 h 1114614"/>
              <a:gd name="connsiteX131" fmla="*/ 4705350 w 5857875"/>
              <a:gd name="connsiteY131" fmla="*/ 705039 h 1114614"/>
              <a:gd name="connsiteX132" fmla="*/ 4705350 w 5857875"/>
              <a:gd name="connsiteY132" fmla="*/ 514539 h 1114614"/>
              <a:gd name="connsiteX133" fmla="*/ 4724400 w 5857875"/>
              <a:gd name="connsiteY133" fmla="*/ 543114 h 1114614"/>
              <a:gd name="connsiteX134" fmla="*/ 4743450 w 5857875"/>
              <a:gd name="connsiteY134" fmla="*/ 609789 h 1114614"/>
              <a:gd name="connsiteX135" fmla="*/ 4772025 w 5857875"/>
              <a:gd name="connsiteY135" fmla="*/ 628839 h 1114614"/>
              <a:gd name="connsiteX136" fmla="*/ 4810125 w 5857875"/>
              <a:gd name="connsiteY136" fmla="*/ 666939 h 1114614"/>
              <a:gd name="connsiteX137" fmla="*/ 4886325 w 5857875"/>
              <a:gd name="connsiteY137" fmla="*/ 724089 h 1114614"/>
              <a:gd name="connsiteX138" fmla="*/ 4886325 w 5857875"/>
              <a:gd name="connsiteY138" fmla="*/ 666939 h 1114614"/>
              <a:gd name="connsiteX139" fmla="*/ 4876800 w 5857875"/>
              <a:gd name="connsiteY139" fmla="*/ 628839 h 1114614"/>
              <a:gd name="connsiteX140" fmla="*/ 4933950 w 5857875"/>
              <a:gd name="connsiteY140" fmla="*/ 685989 h 1114614"/>
              <a:gd name="connsiteX141" fmla="*/ 5048250 w 5857875"/>
              <a:gd name="connsiteY141" fmla="*/ 752664 h 1114614"/>
              <a:gd name="connsiteX142" fmla="*/ 5076825 w 5857875"/>
              <a:gd name="connsiteY142" fmla="*/ 771714 h 1114614"/>
              <a:gd name="connsiteX143" fmla="*/ 5105400 w 5857875"/>
              <a:gd name="connsiteY143" fmla="*/ 781239 h 1114614"/>
              <a:gd name="connsiteX144" fmla="*/ 5124450 w 5857875"/>
              <a:gd name="connsiteY144" fmla="*/ 752664 h 1114614"/>
              <a:gd name="connsiteX145" fmla="*/ 5210175 w 5857875"/>
              <a:gd name="connsiteY145" fmla="*/ 695514 h 1114614"/>
              <a:gd name="connsiteX146" fmla="*/ 5257800 w 5857875"/>
              <a:gd name="connsiteY146" fmla="*/ 705039 h 1114614"/>
              <a:gd name="connsiteX147" fmla="*/ 5305425 w 5857875"/>
              <a:gd name="connsiteY147" fmla="*/ 762189 h 1114614"/>
              <a:gd name="connsiteX148" fmla="*/ 5372100 w 5857875"/>
              <a:gd name="connsiteY148" fmla="*/ 781239 h 1114614"/>
              <a:gd name="connsiteX149" fmla="*/ 5467350 w 5857875"/>
              <a:gd name="connsiteY149" fmla="*/ 828864 h 1114614"/>
              <a:gd name="connsiteX150" fmla="*/ 5600700 w 5857875"/>
              <a:gd name="connsiteY150" fmla="*/ 876489 h 1114614"/>
              <a:gd name="connsiteX151" fmla="*/ 5648325 w 5857875"/>
              <a:gd name="connsiteY151" fmla="*/ 895539 h 1114614"/>
              <a:gd name="connsiteX152" fmla="*/ 5734050 w 5857875"/>
              <a:gd name="connsiteY152" fmla="*/ 685989 h 1114614"/>
              <a:gd name="connsiteX153" fmla="*/ 5857875 w 5857875"/>
              <a:gd name="connsiteY153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85875 w 5857875"/>
              <a:gd name="connsiteY49" fmla="*/ 771714 h 1114614"/>
              <a:gd name="connsiteX50" fmla="*/ 1295400 w 5857875"/>
              <a:gd name="connsiteY50" fmla="*/ 733614 h 1114614"/>
              <a:gd name="connsiteX51" fmla="*/ 1343025 w 5857875"/>
              <a:gd name="connsiteY51" fmla="*/ 790764 h 1114614"/>
              <a:gd name="connsiteX52" fmla="*/ 1362075 w 5857875"/>
              <a:gd name="connsiteY52" fmla="*/ 886014 h 1114614"/>
              <a:gd name="connsiteX53" fmla="*/ 1381125 w 5857875"/>
              <a:gd name="connsiteY53" fmla="*/ 914589 h 1114614"/>
              <a:gd name="connsiteX54" fmla="*/ 1419225 w 5857875"/>
              <a:gd name="connsiteY54" fmla="*/ 924114 h 1114614"/>
              <a:gd name="connsiteX55" fmla="*/ 1438275 w 5857875"/>
              <a:gd name="connsiteY55" fmla="*/ 886014 h 1114614"/>
              <a:gd name="connsiteX56" fmla="*/ 1457325 w 5857875"/>
              <a:gd name="connsiteY56" fmla="*/ 895539 h 1114614"/>
              <a:gd name="connsiteX57" fmla="*/ 1476375 w 5857875"/>
              <a:gd name="connsiteY57" fmla="*/ 781239 h 1114614"/>
              <a:gd name="connsiteX58" fmla="*/ 1485900 w 5857875"/>
              <a:gd name="connsiteY58" fmla="*/ 752664 h 1114614"/>
              <a:gd name="connsiteX59" fmla="*/ 1514475 w 5857875"/>
              <a:gd name="connsiteY59" fmla="*/ 743139 h 1114614"/>
              <a:gd name="connsiteX60" fmla="*/ 1571625 w 5857875"/>
              <a:gd name="connsiteY60" fmla="*/ 752664 h 1114614"/>
              <a:gd name="connsiteX61" fmla="*/ 1619250 w 5857875"/>
              <a:gd name="connsiteY61" fmla="*/ 762189 h 1114614"/>
              <a:gd name="connsiteX62" fmla="*/ 1657350 w 5857875"/>
              <a:gd name="connsiteY62" fmla="*/ 752664 h 1114614"/>
              <a:gd name="connsiteX63" fmla="*/ 1685925 w 5857875"/>
              <a:gd name="connsiteY63" fmla="*/ 657414 h 1114614"/>
              <a:gd name="connsiteX64" fmla="*/ 1714500 w 5857875"/>
              <a:gd name="connsiteY64" fmla="*/ 600264 h 1114614"/>
              <a:gd name="connsiteX65" fmla="*/ 1733550 w 5857875"/>
              <a:gd name="connsiteY65" fmla="*/ 514539 h 1114614"/>
              <a:gd name="connsiteX66" fmla="*/ 1752600 w 5857875"/>
              <a:gd name="connsiteY66" fmla="*/ 466914 h 1114614"/>
              <a:gd name="connsiteX67" fmla="*/ 1762125 w 5857875"/>
              <a:gd name="connsiteY67" fmla="*/ 438339 h 1114614"/>
              <a:gd name="connsiteX68" fmla="*/ 1819275 w 5857875"/>
              <a:gd name="connsiteY68" fmla="*/ 495489 h 1114614"/>
              <a:gd name="connsiteX69" fmla="*/ 1838325 w 5857875"/>
              <a:gd name="connsiteY69" fmla="*/ 571689 h 1114614"/>
              <a:gd name="connsiteX70" fmla="*/ 1866900 w 5857875"/>
              <a:gd name="connsiteY70" fmla="*/ 600264 h 1114614"/>
              <a:gd name="connsiteX71" fmla="*/ 1885950 w 5857875"/>
              <a:gd name="connsiteY71" fmla="*/ 714564 h 1114614"/>
              <a:gd name="connsiteX72" fmla="*/ 1895475 w 5857875"/>
              <a:gd name="connsiteY72" fmla="*/ 743139 h 1114614"/>
              <a:gd name="connsiteX73" fmla="*/ 1914525 w 5857875"/>
              <a:gd name="connsiteY73" fmla="*/ 847914 h 1114614"/>
              <a:gd name="connsiteX74" fmla="*/ 1924050 w 5857875"/>
              <a:gd name="connsiteY74" fmla="*/ 886014 h 1114614"/>
              <a:gd name="connsiteX75" fmla="*/ 1952625 w 5857875"/>
              <a:gd name="connsiteY75" fmla="*/ 905064 h 1114614"/>
              <a:gd name="connsiteX76" fmla="*/ 2028825 w 5857875"/>
              <a:gd name="connsiteY76" fmla="*/ 866964 h 1114614"/>
              <a:gd name="connsiteX77" fmla="*/ 2038350 w 5857875"/>
              <a:gd name="connsiteY77" fmla="*/ 819339 h 1114614"/>
              <a:gd name="connsiteX78" fmla="*/ 2066925 w 5857875"/>
              <a:gd name="connsiteY78" fmla="*/ 743139 h 1114614"/>
              <a:gd name="connsiteX79" fmla="*/ 2095500 w 5857875"/>
              <a:gd name="connsiteY79" fmla="*/ 647889 h 1114614"/>
              <a:gd name="connsiteX80" fmla="*/ 2124075 w 5857875"/>
              <a:gd name="connsiteY80" fmla="*/ 657414 h 1114614"/>
              <a:gd name="connsiteX81" fmla="*/ 2133600 w 5857875"/>
              <a:gd name="connsiteY81" fmla="*/ 685989 h 1114614"/>
              <a:gd name="connsiteX82" fmla="*/ 2152650 w 5857875"/>
              <a:gd name="connsiteY82" fmla="*/ 752664 h 1114614"/>
              <a:gd name="connsiteX83" fmla="*/ 2181225 w 5857875"/>
              <a:gd name="connsiteY83" fmla="*/ 790764 h 1114614"/>
              <a:gd name="connsiteX84" fmla="*/ 2200275 w 5857875"/>
              <a:gd name="connsiteY84" fmla="*/ 886014 h 1114614"/>
              <a:gd name="connsiteX85" fmla="*/ 2209800 w 5857875"/>
              <a:gd name="connsiteY85" fmla="*/ 914589 h 1114614"/>
              <a:gd name="connsiteX86" fmla="*/ 2238375 w 5857875"/>
              <a:gd name="connsiteY86" fmla="*/ 857439 h 1114614"/>
              <a:gd name="connsiteX87" fmla="*/ 2247900 w 5857875"/>
              <a:gd name="connsiteY87" fmla="*/ 819339 h 1114614"/>
              <a:gd name="connsiteX88" fmla="*/ 2266950 w 5857875"/>
              <a:gd name="connsiteY88" fmla="*/ 714564 h 1114614"/>
              <a:gd name="connsiteX89" fmla="*/ 2228850 w 5857875"/>
              <a:gd name="connsiteY89" fmla="*/ 47814 h 1114614"/>
              <a:gd name="connsiteX90" fmla="*/ 2257425 w 5857875"/>
              <a:gd name="connsiteY90" fmla="*/ 57339 h 1114614"/>
              <a:gd name="connsiteX91" fmla="*/ 2266950 w 5857875"/>
              <a:gd name="connsiteY91" fmla="*/ 85914 h 1114614"/>
              <a:gd name="connsiteX92" fmla="*/ 2286000 w 5857875"/>
              <a:gd name="connsiteY92" fmla="*/ 124014 h 1114614"/>
              <a:gd name="connsiteX93" fmla="*/ 2314575 w 5857875"/>
              <a:gd name="connsiteY93" fmla="*/ 190689 h 1114614"/>
              <a:gd name="connsiteX94" fmla="*/ 2419350 w 5857875"/>
              <a:gd name="connsiteY94" fmla="*/ 790764 h 1114614"/>
              <a:gd name="connsiteX95" fmla="*/ 2457450 w 5857875"/>
              <a:gd name="connsiteY95" fmla="*/ 781239 h 1114614"/>
              <a:gd name="connsiteX96" fmla="*/ 2486025 w 5857875"/>
              <a:gd name="connsiteY96" fmla="*/ 762189 h 1114614"/>
              <a:gd name="connsiteX97" fmla="*/ 2524125 w 5857875"/>
              <a:gd name="connsiteY97" fmla="*/ 743139 h 1114614"/>
              <a:gd name="connsiteX98" fmla="*/ 2667000 w 5857875"/>
              <a:gd name="connsiteY98" fmla="*/ 762189 h 1114614"/>
              <a:gd name="connsiteX99" fmla="*/ 2695575 w 5857875"/>
              <a:gd name="connsiteY99" fmla="*/ 724089 h 1114614"/>
              <a:gd name="connsiteX100" fmla="*/ 2705100 w 5857875"/>
              <a:gd name="connsiteY100" fmla="*/ 552639 h 1114614"/>
              <a:gd name="connsiteX101" fmla="*/ 2733675 w 5857875"/>
              <a:gd name="connsiteY101" fmla="*/ 543114 h 1114614"/>
              <a:gd name="connsiteX102" fmla="*/ 2771775 w 5857875"/>
              <a:gd name="connsiteY102" fmla="*/ 533589 h 1114614"/>
              <a:gd name="connsiteX103" fmla="*/ 2809875 w 5857875"/>
              <a:gd name="connsiteY103" fmla="*/ 543114 h 1114614"/>
              <a:gd name="connsiteX104" fmla="*/ 2876550 w 5857875"/>
              <a:gd name="connsiteY104" fmla="*/ 505014 h 1114614"/>
              <a:gd name="connsiteX105" fmla="*/ 2962275 w 5857875"/>
              <a:gd name="connsiteY105" fmla="*/ 524064 h 1114614"/>
              <a:gd name="connsiteX106" fmla="*/ 2990850 w 5857875"/>
              <a:gd name="connsiteY106" fmla="*/ 552639 h 1114614"/>
              <a:gd name="connsiteX107" fmla="*/ 3076575 w 5857875"/>
              <a:gd name="connsiteY107" fmla="*/ 571689 h 1114614"/>
              <a:gd name="connsiteX108" fmla="*/ 3152775 w 5857875"/>
              <a:gd name="connsiteY108" fmla="*/ 609789 h 1114614"/>
              <a:gd name="connsiteX109" fmla="*/ 3181350 w 5857875"/>
              <a:gd name="connsiteY109" fmla="*/ 619314 h 1114614"/>
              <a:gd name="connsiteX110" fmla="*/ 3209925 w 5857875"/>
              <a:gd name="connsiteY110" fmla="*/ 590739 h 1114614"/>
              <a:gd name="connsiteX111" fmla="*/ 3238500 w 5857875"/>
              <a:gd name="connsiteY111" fmla="*/ 571689 h 1114614"/>
              <a:gd name="connsiteX112" fmla="*/ 3352800 w 5857875"/>
              <a:gd name="connsiteY112" fmla="*/ 600264 h 1114614"/>
              <a:gd name="connsiteX113" fmla="*/ 3409950 w 5857875"/>
              <a:gd name="connsiteY113" fmla="*/ 619314 h 1114614"/>
              <a:gd name="connsiteX114" fmla="*/ 3514725 w 5857875"/>
              <a:gd name="connsiteY114" fmla="*/ 609789 h 1114614"/>
              <a:gd name="connsiteX115" fmla="*/ 3676650 w 5857875"/>
              <a:gd name="connsiteY115" fmla="*/ 638364 h 1114614"/>
              <a:gd name="connsiteX116" fmla="*/ 3762375 w 5857875"/>
              <a:gd name="connsiteY116" fmla="*/ 695514 h 1114614"/>
              <a:gd name="connsiteX117" fmla="*/ 3771900 w 5857875"/>
              <a:gd name="connsiteY117" fmla="*/ 666939 h 1114614"/>
              <a:gd name="connsiteX118" fmla="*/ 3781425 w 5857875"/>
              <a:gd name="connsiteY118" fmla="*/ 581214 h 1114614"/>
              <a:gd name="connsiteX119" fmla="*/ 3819525 w 5857875"/>
              <a:gd name="connsiteY119" fmla="*/ 562164 h 1114614"/>
              <a:gd name="connsiteX120" fmla="*/ 3924300 w 5857875"/>
              <a:gd name="connsiteY120" fmla="*/ 571689 h 1114614"/>
              <a:gd name="connsiteX121" fmla="*/ 4124325 w 5857875"/>
              <a:gd name="connsiteY121" fmla="*/ 581214 h 1114614"/>
              <a:gd name="connsiteX122" fmla="*/ 4143375 w 5857875"/>
              <a:gd name="connsiteY122" fmla="*/ 543114 h 1114614"/>
              <a:gd name="connsiteX123" fmla="*/ 4267200 w 5857875"/>
              <a:gd name="connsiteY123" fmla="*/ 219264 h 1114614"/>
              <a:gd name="connsiteX124" fmla="*/ 4333875 w 5857875"/>
              <a:gd name="connsiteY124" fmla="*/ 228789 h 1114614"/>
              <a:gd name="connsiteX125" fmla="*/ 4371975 w 5857875"/>
              <a:gd name="connsiteY125" fmla="*/ 285939 h 1114614"/>
              <a:gd name="connsiteX126" fmla="*/ 4467225 w 5857875"/>
              <a:gd name="connsiteY126" fmla="*/ 609789 h 1114614"/>
              <a:gd name="connsiteX127" fmla="*/ 4543425 w 5857875"/>
              <a:gd name="connsiteY127" fmla="*/ 695514 h 1114614"/>
              <a:gd name="connsiteX128" fmla="*/ 4581525 w 5857875"/>
              <a:gd name="connsiteY128" fmla="*/ 714564 h 1114614"/>
              <a:gd name="connsiteX129" fmla="*/ 4610100 w 5857875"/>
              <a:gd name="connsiteY129" fmla="*/ 733614 h 1114614"/>
              <a:gd name="connsiteX130" fmla="*/ 4648200 w 5857875"/>
              <a:gd name="connsiteY130" fmla="*/ 724089 h 1114614"/>
              <a:gd name="connsiteX131" fmla="*/ 4705350 w 5857875"/>
              <a:gd name="connsiteY131" fmla="*/ 705039 h 1114614"/>
              <a:gd name="connsiteX132" fmla="*/ 4705350 w 5857875"/>
              <a:gd name="connsiteY132" fmla="*/ 514539 h 1114614"/>
              <a:gd name="connsiteX133" fmla="*/ 4743450 w 5857875"/>
              <a:gd name="connsiteY133" fmla="*/ 609789 h 1114614"/>
              <a:gd name="connsiteX134" fmla="*/ 4772025 w 5857875"/>
              <a:gd name="connsiteY134" fmla="*/ 628839 h 1114614"/>
              <a:gd name="connsiteX135" fmla="*/ 4810125 w 5857875"/>
              <a:gd name="connsiteY135" fmla="*/ 666939 h 1114614"/>
              <a:gd name="connsiteX136" fmla="*/ 4886325 w 5857875"/>
              <a:gd name="connsiteY136" fmla="*/ 724089 h 1114614"/>
              <a:gd name="connsiteX137" fmla="*/ 4886325 w 5857875"/>
              <a:gd name="connsiteY137" fmla="*/ 666939 h 1114614"/>
              <a:gd name="connsiteX138" fmla="*/ 4876800 w 5857875"/>
              <a:gd name="connsiteY138" fmla="*/ 628839 h 1114614"/>
              <a:gd name="connsiteX139" fmla="*/ 4933950 w 5857875"/>
              <a:gd name="connsiteY139" fmla="*/ 685989 h 1114614"/>
              <a:gd name="connsiteX140" fmla="*/ 5048250 w 5857875"/>
              <a:gd name="connsiteY140" fmla="*/ 752664 h 1114614"/>
              <a:gd name="connsiteX141" fmla="*/ 5076825 w 5857875"/>
              <a:gd name="connsiteY141" fmla="*/ 771714 h 1114614"/>
              <a:gd name="connsiteX142" fmla="*/ 5105400 w 5857875"/>
              <a:gd name="connsiteY142" fmla="*/ 781239 h 1114614"/>
              <a:gd name="connsiteX143" fmla="*/ 5124450 w 5857875"/>
              <a:gd name="connsiteY143" fmla="*/ 752664 h 1114614"/>
              <a:gd name="connsiteX144" fmla="*/ 5210175 w 5857875"/>
              <a:gd name="connsiteY144" fmla="*/ 695514 h 1114614"/>
              <a:gd name="connsiteX145" fmla="*/ 5257800 w 5857875"/>
              <a:gd name="connsiteY145" fmla="*/ 705039 h 1114614"/>
              <a:gd name="connsiteX146" fmla="*/ 5305425 w 5857875"/>
              <a:gd name="connsiteY146" fmla="*/ 762189 h 1114614"/>
              <a:gd name="connsiteX147" fmla="*/ 5372100 w 5857875"/>
              <a:gd name="connsiteY147" fmla="*/ 781239 h 1114614"/>
              <a:gd name="connsiteX148" fmla="*/ 5467350 w 5857875"/>
              <a:gd name="connsiteY148" fmla="*/ 828864 h 1114614"/>
              <a:gd name="connsiteX149" fmla="*/ 5600700 w 5857875"/>
              <a:gd name="connsiteY149" fmla="*/ 876489 h 1114614"/>
              <a:gd name="connsiteX150" fmla="*/ 5648325 w 5857875"/>
              <a:gd name="connsiteY150" fmla="*/ 895539 h 1114614"/>
              <a:gd name="connsiteX151" fmla="*/ 5734050 w 5857875"/>
              <a:gd name="connsiteY151" fmla="*/ 685989 h 1114614"/>
              <a:gd name="connsiteX152" fmla="*/ 5857875 w 5857875"/>
              <a:gd name="connsiteY152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85875 w 5857875"/>
              <a:gd name="connsiteY49" fmla="*/ 771714 h 1114614"/>
              <a:gd name="connsiteX50" fmla="*/ 1295400 w 5857875"/>
              <a:gd name="connsiteY50" fmla="*/ 733614 h 1114614"/>
              <a:gd name="connsiteX51" fmla="*/ 1343025 w 5857875"/>
              <a:gd name="connsiteY51" fmla="*/ 790764 h 1114614"/>
              <a:gd name="connsiteX52" fmla="*/ 1362075 w 5857875"/>
              <a:gd name="connsiteY52" fmla="*/ 886014 h 1114614"/>
              <a:gd name="connsiteX53" fmla="*/ 1419225 w 5857875"/>
              <a:gd name="connsiteY53" fmla="*/ 924114 h 1114614"/>
              <a:gd name="connsiteX54" fmla="*/ 1438275 w 5857875"/>
              <a:gd name="connsiteY54" fmla="*/ 886014 h 1114614"/>
              <a:gd name="connsiteX55" fmla="*/ 1457325 w 5857875"/>
              <a:gd name="connsiteY55" fmla="*/ 895539 h 1114614"/>
              <a:gd name="connsiteX56" fmla="*/ 1476375 w 5857875"/>
              <a:gd name="connsiteY56" fmla="*/ 781239 h 1114614"/>
              <a:gd name="connsiteX57" fmla="*/ 1485900 w 5857875"/>
              <a:gd name="connsiteY57" fmla="*/ 752664 h 1114614"/>
              <a:gd name="connsiteX58" fmla="*/ 1514475 w 5857875"/>
              <a:gd name="connsiteY58" fmla="*/ 743139 h 1114614"/>
              <a:gd name="connsiteX59" fmla="*/ 1571625 w 5857875"/>
              <a:gd name="connsiteY59" fmla="*/ 752664 h 1114614"/>
              <a:gd name="connsiteX60" fmla="*/ 1619250 w 5857875"/>
              <a:gd name="connsiteY60" fmla="*/ 762189 h 1114614"/>
              <a:gd name="connsiteX61" fmla="*/ 1657350 w 5857875"/>
              <a:gd name="connsiteY61" fmla="*/ 752664 h 1114614"/>
              <a:gd name="connsiteX62" fmla="*/ 1685925 w 5857875"/>
              <a:gd name="connsiteY62" fmla="*/ 657414 h 1114614"/>
              <a:gd name="connsiteX63" fmla="*/ 1714500 w 5857875"/>
              <a:gd name="connsiteY63" fmla="*/ 600264 h 1114614"/>
              <a:gd name="connsiteX64" fmla="*/ 1733550 w 5857875"/>
              <a:gd name="connsiteY64" fmla="*/ 514539 h 1114614"/>
              <a:gd name="connsiteX65" fmla="*/ 1752600 w 5857875"/>
              <a:gd name="connsiteY65" fmla="*/ 466914 h 1114614"/>
              <a:gd name="connsiteX66" fmla="*/ 1762125 w 5857875"/>
              <a:gd name="connsiteY66" fmla="*/ 438339 h 1114614"/>
              <a:gd name="connsiteX67" fmla="*/ 1819275 w 5857875"/>
              <a:gd name="connsiteY67" fmla="*/ 495489 h 1114614"/>
              <a:gd name="connsiteX68" fmla="*/ 1838325 w 5857875"/>
              <a:gd name="connsiteY68" fmla="*/ 571689 h 1114614"/>
              <a:gd name="connsiteX69" fmla="*/ 1866900 w 5857875"/>
              <a:gd name="connsiteY69" fmla="*/ 600264 h 1114614"/>
              <a:gd name="connsiteX70" fmla="*/ 1885950 w 5857875"/>
              <a:gd name="connsiteY70" fmla="*/ 714564 h 1114614"/>
              <a:gd name="connsiteX71" fmla="*/ 1895475 w 5857875"/>
              <a:gd name="connsiteY71" fmla="*/ 743139 h 1114614"/>
              <a:gd name="connsiteX72" fmla="*/ 1914525 w 5857875"/>
              <a:gd name="connsiteY72" fmla="*/ 847914 h 1114614"/>
              <a:gd name="connsiteX73" fmla="*/ 1924050 w 5857875"/>
              <a:gd name="connsiteY73" fmla="*/ 886014 h 1114614"/>
              <a:gd name="connsiteX74" fmla="*/ 1952625 w 5857875"/>
              <a:gd name="connsiteY74" fmla="*/ 905064 h 1114614"/>
              <a:gd name="connsiteX75" fmla="*/ 2028825 w 5857875"/>
              <a:gd name="connsiteY75" fmla="*/ 866964 h 1114614"/>
              <a:gd name="connsiteX76" fmla="*/ 2038350 w 5857875"/>
              <a:gd name="connsiteY76" fmla="*/ 819339 h 1114614"/>
              <a:gd name="connsiteX77" fmla="*/ 2066925 w 5857875"/>
              <a:gd name="connsiteY77" fmla="*/ 743139 h 1114614"/>
              <a:gd name="connsiteX78" fmla="*/ 2095500 w 5857875"/>
              <a:gd name="connsiteY78" fmla="*/ 647889 h 1114614"/>
              <a:gd name="connsiteX79" fmla="*/ 2124075 w 5857875"/>
              <a:gd name="connsiteY79" fmla="*/ 657414 h 1114614"/>
              <a:gd name="connsiteX80" fmla="*/ 2133600 w 5857875"/>
              <a:gd name="connsiteY80" fmla="*/ 685989 h 1114614"/>
              <a:gd name="connsiteX81" fmla="*/ 2152650 w 5857875"/>
              <a:gd name="connsiteY81" fmla="*/ 752664 h 1114614"/>
              <a:gd name="connsiteX82" fmla="*/ 2181225 w 5857875"/>
              <a:gd name="connsiteY82" fmla="*/ 790764 h 1114614"/>
              <a:gd name="connsiteX83" fmla="*/ 2200275 w 5857875"/>
              <a:gd name="connsiteY83" fmla="*/ 886014 h 1114614"/>
              <a:gd name="connsiteX84" fmla="*/ 2209800 w 5857875"/>
              <a:gd name="connsiteY84" fmla="*/ 914589 h 1114614"/>
              <a:gd name="connsiteX85" fmla="*/ 2238375 w 5857875"/>
              <a:gd name="connsiteY85" fmla="*/ 857439 h 1114614"/>
              <a:gd name="connsiteX86" fmla="*/ 2247900 w 5857875"/>
              <a:gd name="connsiteY86" fmla="*/ 819339 h 1114614"/>
              <a:gd name="connsiteX87" fmla="*/ 2266950 w 5857875"/>
              <a:gd name="connsiteY87" fmla="*/ 714564 h 1114614"/>
              <a:gd name="connsiteX88" fmla="*/ 2228850 w 5857875"/>
              <a:gd name="connsiteY88" fmla="*/ 47814 h 1114614"/>
              <a:gd name="connsiteX89" fmla="*/ 2257425 w 5857875"/>
              <a:gd name="connsiteY89" fmla="*/ 57339 h 1114614"/>
              <a:gd name="connsiteX90" fmla="*/ 2266950 w 5857875"/>
              <a:gd name="connsiteY90" fmla="*/ 85914 h 1114614"/>
              <a:gd name="connsiteX91" fmla="*/ 2286000 w 5857875"/>
              <a:gd name="connsiteY91" fmla="*/ 124014 h 1114614"/>
              <a:gd name="connsiteX92" fmla="*/ 2314575 w 5857875"/>
              <a:gd name="connsiteY92" fmla="*/ 190689 h 1114614"/>
              <a:gd name="connsiteX93" fmla="*/ 2419350 w 5857875"/>
              <a:gd name="connsiteY93" fmla="*/ 790764 h 1114614"/>
              <a:gd name="connsiteX94" fmla="*/ 2457450 w 5857875"/>
              <a:gd name="connsiteY94" fmla="*/ 781239 h 1114614"/>
              <a:gd name="connsiteX95" fmla="*/ 2486025 w 5857875"/>
              <a:gd name="connsiteY95" fmla="*/ 762189 h 1114614"/>
              <a:gd name="connsiteX96" fmla="*/ 2524125 w 5857875"/>
              <a:gd name="connsiteY96" fmla="*/ 743139 h 1114614"/>
              <a:gd name="connsiteX97" fmla="*/ 2667000 w 5857875"/>
              <a:gd name="connsiteY97" fmla="*/ 762189 h 1114614"/>
              <a:gd name="connsiteX98" fmla="*/ 2695575 w 5857875"/>
              <a:gd name="connsiteY98" fmla="*/ 724089 h 1114614"/>
              <a:gd name="connsiteX99" fmla="*/ 2705100 w 5857875"/>
              <a:gd name="connsiteY99" fmla="*/ 552639 h 1114614"/>
              <a:gd name="connsiteX100" fmla="*/ 2733675 w 5857875"/>
              <a:gd name="connsiteY100" fmla="*/ 543114 h 1114614"/>
              <a:gd name="connsiteX101" fmla="*/ 2771775 w 5857875"/>
              <a:gd name="connsiteY101" fmla="*/ 533589 h 1114614"/>
              <a:gd name="connsiteX102" fmla="*/ 2809875 w 5857875"/>
              <a:gd name="connsiteY102" fmla="*/ 543114 h 1114614"/>
              <a:gd name="connsiteX103" fmla="*/ 2876550 w 5857875"/>
              <a:gd name="connsiteY103" fmla="*/ 505014 h 1114614"/>
              <a:gd name="connsiteX104" fmla="*/ 2962275 w 5857875"/>
              <a:gd name="connsiteY104" fmla="*/ 524064 h 1114614"/>
              <a:gd name="connsiteX105" fmla="*/ 2990850 w 5857875"/>
              <a:gd name="connsiteY105" fmla="*/ 552639 h 1114614"/>
              <a:gd name="connsiteX106" fmla="*/ 3076575 w 5857875"/>
              <a:gd name="connsiteY106" fmla="*/ 571689 h 1114614"/>
              <a:gd name="connsiteX107" fmla="*/ 3152775 w 5857875"/>
              <a:gd name="connsiteY107" fmla="*/ 609789 h 1114614"/>
              <a:gd name="connsiteX108" fmla="*/ 3181350 w 5857875"/>
              <a:gd name="connsiteY108" fmla="*/ 619314 h 1114614"/>
              <a:gd name="connsiteX109" fmla="*/ 3209925 w 5857875"/>
              <a:gd name="connsiteY109" fmla="*/ 590739 h 1114614"/>
              <a:gd name="connsiteX110" fmla="*/ 3238500 w 5857875"/>
              <a:gd name="connsiteY110" fmla="*/ 571689 h 1114614"/>
              <a:gd name="connsiteX111" fmla="*/ 3352800 w 5857875"/>
              <a:gd name="connsiteY111" fmla="*/ 600264 h 1114614"/>
              <a:gd name="connsiteX112" fmla="*/ 3409950 w 5857875"/>
              <a:gd name="connsiteY112" fmla="*/ 619314 h 1114614"/>
              <a:gd name="connsiteX113" fmla="*/ 3514725 w 5857875"/>
              <a:gd name="connsiteY113" fmla="*/ 609789 h 1114614"/>
              <a:gd name="connsiteX114" fmla="*/ 3676650 w 5857875"/>
              <a:gd name="connsiteY114" fmla="*/ 638364 h 1114614"/>
              <a:gd name="connsiteX115" fmla="*/ 3762375 w 5857875"/>
              <a:gd name="connsiteY115" fmla="*/ 695514 h 1114614"/>
              <a:gd name="connsiteX116" fmla="*/ 3771900 w 5857875"/>
              <a:gd name="connsiteY116" fmla="*/ 666939 h 1114614"/>
              <a:gd name="connsiteX117" fmla="*/ 3781425 w 5857875"/>
              <a:gd name="connsiteY117" fmla="*/ 581214 h 1114614"/>
              <a:gd name="connsiteX118" fmla="*/ 3819525 w 5857875"/>
              <a:gd name="connsiteY118" fmla="*/ 562164 h 1114614"/>
              <a:gd name="connsiteX119" fmla="*/ 3924300 w 5857875"/>
              <a:gd name="connsiteY119" fmla="*/ 571689 h 1114614"/>
              <a:gd name="connsiteX120" fmla="*/ 4124325 w 5857875"/>
              <a:gd name="connsiteY120" fmla="*/ 581214 h 1114614"/>
              <a:gd name="connsiteX121" fmla="*/ 4143375 w 5857875"/>
              <a:gd name="connsiteY121" fmla="*/ 543114 h 1114614"/>
              <a:gd name="connsiteX122" fmla="*/ 4267200 w 5857875"/>
              <a:gd name="connsiteY122" fmla="*/ 219264 h 1114614"/>
              <a:gd name="connsiteX123" fmla="*/ 4333875 w 5857875"/>
              <a:gd name="connsiteY123" fmla="*/ 228789 h 1114614"/>
              <a:gd name="connsiteX124" fmla="*/ 4371975 w 5857875"/>
              <a:gd name="connsiteY124" fmla="*/ 285939 h 1114614"/>
              <a:gd name="connsiteX125" fmla="*/ 4467225 w 5857875"/>
              <a:gd name="connsiteY125" fmla="*/ 609789 h 1114614"/>
              <a:gd name="connsiteX126" fmla="*/ 4543425 w 5857875"/>
              <a:gd name="connsiteY126" fmla="*/ 695514 h 1114614"/>
              <a:gd name="connsiteX127" fmla="*/ 4581525 w 5857875"/>
              <a:gd name="connsiteY127" fmla="*/ 714564 h 1114614"/>
              <a:gd name="connsiteX128" fmla="*/ 4610100 w 5857875"/>
              <a:gd name="connsiteY128" fmla="*/ 733614 h 1114614"/>
              <a:gd name="connsiteX129" fmla="*/ 4648200 w 5857875"/>
              <a:gd name="connsiteY129" fmla="*/ 724089 h 1114614"/>
              <a:gd name="connsiteX130" fmla="*/ 4705350 w 5857875"/>
              <a:gd name="connsiteY130" fmla="*/ 705039 h 1114614"/>
              <a:gd name="connsiteX131" fmla="*/ 4705350 w 5857875"/>
              <a:gd name="connsiteY131" fmla="*/ 514539 h 1114614"/>
              <a:gd name="connsiteX132" fmla="*/ 4743450 w 5857875"/>
              <a:gd name="connsiteY132" fmla="*/ 609789 h 1114614"/>
              <a:gd name="connsiteX133" fmla="*/ 4772025 w 5857875"/>
              <a:gd name="connsiteY133" fmla="*/ 628839 h 1114614"/>
              <a:gd name="connsiteX134" fmla="*/ 4810125 w 5857875"/>
              <a:gd name="connsiteY134" fmla="*/ 666939 h 1114614"/>
              <a:gd name="connsiteX135" fmla="*/ 4886325 w 5857875"/>
              <a:gd name="connsiteY135" fmla="*/ 724089 h 1114614"/>
              <a:gd name="connsiteX136" fmla="*/ 4886325 w 5857875"/>
              <a:gd name="connsiteY136" fmla="*/ 666939 h 1114614"/>
              <a:gd name="connsiteX137" fmla="*/ 4876800 w 5857875"/>
              <a:gd name="connsiteY137" fmla="*/ 628839 h 1114614"/>
              <a:gd name="connsiteX138" fmla="*/ 4933950 w 5857875"/>
              <a:gd name="connsiteY138" fmla="*/ 685989 h 1114614"/>
              <a:gd name="connsiteX139" fmla="*/ 5048250 w 5857875"/>
              <a:gd name="connsiteY139" fmla="*/ 752664 h 1114614"/>
              <a:gd name="connsiteX140" fmla="*/ 5076825 w 5857875"/>
              <a:gd name="connsiteY140" fmla="*/ 771714 h 1114614"/>
              <a:gd name="connsiteX141" fmla="*/ 5105400 w 5857875"/>
              <a:gd name="connsiteY141" fmla="*/ 781239 h 1114614"/>
              <a:gd name="connsiteX142" fmla="*/ 5124450 w 5857875"/>
              <a:gd name="connsiteY142" fmla="*/ 752664 h 1114614"/>
              <a:gd name="connsiteX143" fmla="*/ 5210175 w 5857875"/>
              <a:gd name="connsiteY143" fmla="*/ 695514 h 1114614"/>
              <a:gd name="connsiteX144" fmla="*/ 5257800 w 5857875"/>
              <a:gd name="connsiteY144" fmla="*/ 705039 h 1114614"/>
              <a:gd name="connsiteX145" fmla="*/ 5305425 w 5857875"/>
              <a:gd name="connsiteY145" fmla="*/ 762189 h 1114614"/>
              <a:gd name="connsiteX146" fmla="*/ 5372100 w 5857875"/>
              <a:gd name="connsiteY146" fmla="*/ 781239 h 1114614"/>
              <a:gd name="connsiteX147" fmla="*/ 5467350 w 5857875"/>
              <a:gd name="connsiteY147" fmla="*/ 828864 h 1114614"/>
              <a:gd name="connsiteX148" fmla="*/ 5600700 w 5857875"/>
              <a:gd name="connsiteY148" fmla="*/ 876489 h 1114614"/>
              <a:gd name="connsiteX149" fmla="*/ 5648325 w 5857875"/>
              <a:gd name="connsiteY149" fmla="*/ 895539 h 1114614"/>
              <a:gd name="connsiteX150" fmla="*/ 5734050 w 5857875"/>
              <a:gd name="connsiteY150" fmla="*/ 685989 h 1114614"/>
              <a:gd name="connsiteX151" fmla="*/ 5857875 w 5857875"/>
              <a:gd name="connsiteY151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85875 w 5857875"/>
              <a:gd name="connsiteY49" fmla="*/ 771714 h 1114614"/>
              <a:gd name="connsiteX50" fmla="*/ 1295400 w 5857875"/>
              <a:gd name="connsiteY50" fmla="*/ 733614 h 1114614"/>
              <a:gd name="connsiteX51" fmla="*/ 1362075 w 5857875"/>
              <a:gd name="connsiteY51" fmla="*/ 886014 h 1114614"/>
              <a:gd name="connsiteX52" fmla="*/ 1419225 w 5857875"/>
              <a:gd name="connsiteY52" fmla="*/ 924114 h 1114614"/>
              <a:gd name="connsiteX53" fmla="*/ 1438275 w 5857875"/>
              <a:gd name="connsiteY53" fmla="*/ 886014 h 1114614"/>
              <a:gd name="connsiteX54" fmla="*/ 1457325 w 5857875"/>
              <a:gd name="connsiteY54" fmla="*/ 895539 h 1114614"/>
              <a:gd name="connsiteX55" fmla="*/ 1476375 w 5857875"/>
              <a:gd name="connsiteY55" fmla="*/ 781239 h 1114614"/>
              <a:gd name="connsiteX56" fmla="*/ 1485900 w 5857875"/>
              <a:gd name="connsiteY56" fmla="*/ 752664 h 1114614"/>
              <a:gd name="connsiteX57" fmla="*/ 1514475 w 5857875"/>
              <a:gd name="connsiteY57" fmla="*/ 743139 h 1114614"/>
              <a:gd name="connsiteX58" fmla="*/ 1571625 w 5857875"/>
              <a:gd name="connsiteY58" fmla="*/ 752664 h 1114614"/>
              <a:gd name="connsiteX59" fmla="*/ 1619250 w 5857875"/>
              <a:gd name="connsiteY59" fmla="*/ 762189 h 1114614"/>
              <a:gd name="connsiteX60" fmla="*/ 1657350 w 5857875"/>
              <a:gd name="connsiteY60" fmla="*/ 752664 h 1114614"/>
              <a:gd name="connsiteX61" fmla="*/ 1685925 w 5857875"/>
              <a:gd name="connsiteY61" fmla="*/ 657414 h 1114614"/>
              <a:gd name="connsiteX62" fmla="*/ 1714500 w 5857875"/>
              <a:gd name="connsiteY62" fmla="*/ 600264 h 1114614"/>
              <a:gd name="connsiteX63" fmla="*/ 1733550 w 5857875"/>
              <a:gd name="connsiteY63" fmla="*/ 514539 h 1114614"/>
              <a:gd name="connsiteX64" fmla="*/ 1752600 w 5857875"/>
              <a:gd name="connsiteY64" fmla="*/ 466914 h 1114614"/>
              <a:gd name="connsiteX65" fmla="*/ 1762125 w 5857875"/>
              <a:gd name="connsiteY65" fmla="*/ 438339 h 1114614"/>
              <a:gd name="connsiteX66" fmla="*/ 1819275 w 5857875"/>
              <a:gd name="connsiteY66" fmla="*/ 495489 h 1114614"/>
              <a:gd name="connsiteX67" fmla="*/ 1838325 w 5857875"/>
              <a:gd name="connsiteY67" fmla="*/ 571689 h 1114614"/>
              <a:gd name="connsiteX68" fmla="*/ 1866900 w 5857875"/>
              <a:gd name="connsiteY68" fmla="*/ 600264 h 1114614"/>
              <a:gd name="connsiteX69" fmla="*/ 1885950 w 5857875"/>
              <a:gd name="connsiteY69" fmla="*/ 714564 h 1114614"/>
              <a:gd name="connsiteX70" fmla="*/ 1895475 w 5857875"/>
              <a:gd name="connsiteY70" fmla="*/ 743139 h 1114614"/>
              <a:gd name="connsiteX71" fmla="*/ 1914525 w 5857875"/>
              <a:gd name="connsiteY71" fmla="*/ 847914 h 1114614"/>
              <a:gd name="connsiteX72" fmla="*/ 1924050 w 5857875"/>
              <a:gd name="connsiteY72" fmla="*/ 886014 h 1114614"/>
              <a:gd name="connsiteX73" fmla="*/ 1952625 w 5857875"/>
              <a:gd name="connsiteY73" fmla="*/ 905064 h 1114614"/>
              <a:gd name="connsiteX74" fmla="*/ 2028825 w 5857875"/>
              <a:gd name="connsiteY74" fmla="*/ 866964 h 1114614"/>
              <a:gd name="connsiteX75" fmla="*/ 2038350 w 5857875"/>
              <a:gd name="connsiteY75" fmla="*/ 819339 h 1114614"/>
              <a:gd name="connsiteX76" fmla="*/ 2066925 w 5857875"/>
              <a:gd name="connsiteY76" fmla="*/ 743139 h 1114614"/>
              <a:gd name="connsiteX77" fmla="*/ 2095500 w 5857875"/>
              <a:gd name="connsiteY77" fmla="*/ 647889 h 1114614"/>
              <a:gd name="connsiteX78" fmla="*/ 2124075 w 5857875"/>
              <a:gd name="connsiteY78" fmla="*/ 657414 h 1114614"/>
              <a:gd name="connsiteX79" fmla="*/ 2133600 w 5857875"/>
              <a:gd name="connsiteY79" fmla="*/ 685989 h 1114614"/>
              <a:gd name="connsiteX80" fmla="*/ 2152650 w 5857875"/>
              <a:gd name="connsiteY80" fmla="*/ 752664 h 1114614"/>
              <a:gd name="connsiteX81" fmla="*/ 2181225 w 5857875"/>
              <a:gd name="connsiteY81" fmla="*/ 790764 h 1114614"/>
              <a:gd name="connsiteX82" fmla="*/ 2200275 w 5857875"/>
              <a:gd name="connsiteY82" fmla="*/ 886014 h 1114614"/>
              <a:gd name="connsiteX83" fmla="*/ 2209800 w 5857875"/>
              <a:gd name="connsiteY83" fmla="*/ 914589 h 1114614"/>
              <a:gd name="connsiteX84" fmla="*/ 2238375 w 5857875"/>
              <a:gd name="connsiteY84" fmla="*/ 857439 h 1114614"/>
              <a:gd name="connsiteX85" fmla="*/ 2247900 w 5857875"/>
              <a:gd name="connsiteY85" fmla="*/ 819339 h 1114614"/>
              <a:gd name="connsiteX86" fmla="*/ 2266950 w 5857875"/>
              <a:gd name="connsiteY86" fmla="*/ 714564 h 1114614"/>
              <a:gd name="connsiteX87" fmla="*/ 2228850 w 5857875"/>
              <a:gd name="connsiteY87" fmla="*/ 47814 h 1114614"/>
              <a:gd name="connsiteX88" fmla="*/ 2257425 w 5857875"/>
              <a:gd name="connsiteY88" fmla="*/ 57339 h 1114614"/>
              <a:gd name="connsiteX89" fmla="*/ 2266950 w 5857875"/>
              <a:gd name="connsiteY89" fmla="*/ 85914 h 1114614"/>
              <a:gd name="connsiteX90" fmla="*/ 2286000 w 5857875"/>
              <a:gd name="connsiteY90" fmla="*/ 124014 h 1114614"/>
              <a:gd name="connsiteX91" fmla="*/ 2314575 w 5857875"/>
              <a:gd name="connsiteY91" fmla="*/ 190689 h 1114614"/>
              <a:gd name="connsiteX92" fmla="*/ 2419350 w 5857875"/>
              <a:gd name="connsiteY92" fmla="*/ 790764 h 1114614"/>
              <a:gd name="connsiteX93" fmla="*/ 2457450 w 5857875"/>
              <a:gd name="connsiteY93" fmla="*/ 781239 h 1114614"/>
              <a:gd name="connsiteX94" fmla="*/ 2486025 w 5857875"/>
              <a:gd name="connsiteY94" fmla="*/ 762189 h 1114614"/>
              <a:gd name="connsiteX95" fmla="*/ 2524125 w 5857875"/>
              <a:gd name="connsiteY95" fmla="*/ 743139 h 1114614"/>
              <a:gd name="connsiteX96" fmla="*/ 2667000 w 5857875"/>
              <a:gd name="connsiteY96" fmla="*/ 762189 h 1114614"/>
              <a:gd name="connsiteX97" fmla="*/ 2695575 w 5857875"/>
              <a:gd name="connsiteY97" fmla="*/ 724089 h 1114614"/>
              <a:gd name="connsiteX98" fmla="*/ 2705100 w 5857875"/>
              <a:gd name="connsiteY98" fmla="*/ 552639 h 1114614"/>
              <a:gd name="connsiteX99" fmla="*/ 2733675 w 5857875"/>
              <a:gd name="connsiteY99" fmla="*/ 543114 h 1114614"/>
              <a:gd name="connsiteX100" fmla="*/ 2771775 w 5857875"/>
              <a:gd name="connsiteY100" fmla="*/ 533589 h 1114614"/>
              <a:gd name="connsiteX101" fmla="*/ 2809875 w 5857875"/>
              <a:gd name="connsiteY101" fmla="*/ 543114 h 1114614"/>
              <a:gd name="connsiteX102" fmla="*/ 2876550 w 5857875"/>
              <a:gd name="connsiteY102" fmla="*/ 505014 h 1114614"/>
              <a:gd name="connsiteX103" fmla="*/ 2962275 w 5857875"/>
              <a:gd name="connsiteY103" fmla="*/ 524064 h 1114614"/>
              <a:gd name="connsiteX104" fmla="*/ 2990850 w 5857875"/>
              <a:gd name="connsiteY104" fmla="*/ 552639 h 1114614"/>
              <a:gd name="connsiteX105" fmla="*/ 3076575 w 5857875"/>
              <a:gd name="connsiteY105" fmla="*/ 571689 h 1114614"/>
              <a:gd name="connsiteX106" fmla="*/ 3152775 w 5857875"/>
              <a:gd name="connsiteY106" fmla="*/ 609789 h 1114614"/>
              <a:gd name="connsiteX107" fmla="*/ 3181350 w 5857875"/>
              <a:gd name="connsiteY107" fmla="*/ 619314 h 1114614"/>
              <a:gd name="connsiteX108" fmla="*/ 3209925 w 5857875"/>
              <a:gd name="connsiteY108" fmla="*/ 590739 h 1114614"/>
              <a:gd name="connsiteX109" fmla="*/ 3238500 w 5857875"/>
              <a:gd name="connsiteY109" fmla="*/ 571689 h 1114614"/>
              <a:gd name="connsiteX110" fmla="*/ 3352800 w 5857875"/>
              <a:gd name="connsiteY110" fmla="*/ 600264 h 1114614"/>
              <a:gd name="connsiteX111" fmla="*/ 3409950 w 5857875"/>
              <a:gd name="connsiteY111" fmla="*/ 619314 h 1114614"/>
              <a:gd name="connsiteX112" fmla="*/ 3514725 w 5857875"/>
              <a:gd name="connsiteY112" fmla="*/ 609789 h 1114614"/>
              <a:gd name="connsiteX113" fmla="*/ 3676650 w 5857875"/>
              <a:gd name="connsiteY113" fmla="*/ 638364 h 1114614"/>
              <a:gd name="connsiteX114" fmla="*/ 3762375 w 5857875"/>
              <a:gd name="connsiteY114" fmla="*/ 695514 h 1114614"/>
              <a:gd name="connsiteX115" fmla="*/ 3771900 w 5857875"/>
              <a:gd name="connsiteY115" fmla="*/ 666939 h 1114614"/>
              <a:gd name="connsiteX116" fmla="*/ 3781425 w 5857875"/>
              <a:gd name="connsiteY116" fmla="*/ 581214 h 1114614"/>
              <a:gd name="connsiteX117" fmla="*/ 3819525 w 5857875"/>
              <a:gd name="connsiteY117" fmla="*/ 562164 h 1114614"/>
              <a:gd name="connsiteX118" fmla="*/ 3924300 w 5857875"/>
              <a:gd name="connsiteY118" fmla="*/ 571689 h 1114614"/>
              <a:gd name="connsiteX119" fmla="*/ 4124325 w 5857875"/>
              <a:gd name="connsiteY119" fmla="*/ 581214 h 1114614"/>
              <a:gd name="connsiteX120" fmla="*/ 4143375 w 5857875"/>
              <a:gd name="connsiteY120" fmla="*/ 543114 h 1114614"/>
              <a:gd name="connsiteX121" fmla="*/ 4267200 w 5857875"/>
              <a:gd name="connsiteY121" fmla="*/ 219264 h 1114614"/>
              <a:gd name="connsiteX122" fmla="*/ 4333875 w 5857875"/>
              <a:gd name="connsiteY122" fmla="*/ 228789 h 1114614"/>
              <a:gd name="connsiteX123" fmla="*/ 4371975 w 5857875"/>
              <a:gd name="connsiteY123" fmla="*/ 285939 h 1114614"/>
              <a:gd name="connsiteX124" fmla="*/ 4467225 w 5857875"/>
              <a:gd name="connsiteY124" fmla="*/ 609789 h 1114614"/>
              <a:gd name="connsiteX125" fmla="*/ 4543425 w 5857875"/>
              <a:gd name="connsiteY125" fmla="*/ 695514 h 1114614"/>
              <a:gd name="connsiteX126" fmla="*/ 4581525 w 5857875"/>
              <a:gd name="connsiteY126" fmla="*/ 714564 h 1114614"/>
              <a:gd name="connsiteX127" fmla="*/ 4610100 w 5857875"/>
              <a:gd name="connsiteY127" fmla="*/ 733614 h 1114614"/>
              <a:gd name="connsiteX128" fmla="*/ 4648200 w 5857875"/>
              <a:gd name="connsiteY128" fmla="*/ 724089 h 1114614"/>
              <a:gd name="connsiteX129" fmla="*/ 4705350 w 5857875"/>
              <a:gd name="connsiteY129" fmla="*/ 705039 h 1114614"/>
              <a:gd name="connsiteX130" fmla="*/ 4705350 w 5857875"/>
              <a:gd name="connsiteY130" fmla="*/ 514539 h 1114614"/>
              <a:gd name="connsiteX131" fmla="*/ 4743450 w 5857875"/>
              <a:gd name="connsiteY131" fmla="*/ 609789 h 1114614"/>
              <a:gd name="connsiteX132" fmla="*/ 4772025 w 5857875"/>
              <a:gd name="connsiteY132" fmla="*/ 628839 h 1114614"/>
              <a:gd name="connsiteX133" fmla="*/ 4810125 w 5857875"/>
              <a:gd name="connsiteY133" fmla="*/ 666939 h 1114614"/>
              <a:gd name="connsiteX134" fmla="*/ 4886325 w 5857875"/>
              <a:gd name="connsiteY134" fmla="*/ 724089 h 1114614"/>
              <a:gd name="connsiteX135" fmla="*/ 4886325 w 5857875"/>
              <a:gd name="connsiteY135" fmla="*/ 666939 h 1114614"/>
              <a:gd name="connsiteX136" fmla="*/ 4876800 w 5857875"/>
              <a:gd name="connsiteY136" fmla="*/ 628839 h 1114614"/>
              <a:gd name="connsiteX137" fmla="*/ 4933950 w 5857875"/>
              <a:gd name="connsiteY137" fmla="*/ 685989 h 1114614"/>
              <a:gd name="connsiteX138" fmla="*/ 5048250 w 5857875"/>
              <a:gd name="connsiteY138" fmla="*/ 752664 h 1114614"/>
              <a:gd name="connsiteX139" fmla="*/ 5076825 w 5857875"/>
              <a:gd name="connsiteY139" fmla="*/ 771714 h 1114614"/>
              <a:gd name="connsiteX140" fmla="*/ 5105400 w 5857875"/>
              <a:gd name="connsiteY140" fmla="*/ 781239 h 1114614"/>
              <a:gd name="connsiteX141" fmla="*/ 5124450 w 5857875"/>
              <a:gd name="connsiteY141" fmla="*/ 752664 h 1114614"/>
              <a:gd name="connsiteX142" fmla="*/ 5210175 w 5857875"/>
              <a:gd name="connsiteY142" fmla="*/ 695514 h 1114614"/>
              <a:gd name="connsiteX143" fmla="*/ 5257800 w 5857875"/>
              <a:gd name="connsiteY143" fmla="*/ 705039 h 1114614"/>
              <a:gd name="connsiteX144" fmla="*/ 5305425 w 5857875"/>
              <a:gd name="connsiteY144" fmla="*/ 762189 h 1114614"/>
              <a:gd name="connsiteX145" fmla="*/ 5372100 w 5857875"/>
              <a:gd name="connsiteY145" fmla="*/ 781239 h 1114614"/>
              <a:gd name="connsiteX146" fmla="*/ 5467350 w 5857875"/>
              <a:gd name="connsiteY146" fmla="*/ 828864 h 1114614"/>
              <a:gd name="connsiteX147" fmla="*/ 5600700 w 5857875"/>
              <a:gd name="connsiteY147" fmla="*/ 876489 h 1114614"/>
              <a:gd name="connsiteX148" fmla="*/ 5648325 w 5857875"/>
              <a:gd name="connsiteY148" fmla="*/ 895539 h 1114614"/>
              <a:gd name="connsiteX149" fmla="*/ 5734050 w 5857875"/>
              <a:gd name="connsiteY149" fmla="*/ 685989 h 1114614"/>
              <a:gd name="connsiteX150" fmla="*/ 5857875 w 5857875"/>
              <a:gd name="connsiteY150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95400 w 5857875"/>
              <a:gd name="connsiteY49" fmla="*/ 733614 h 1114614"/>
              <a:gd name="connsiteX50" fmla="*/ 1362075 w 5857875"/>
              <a:gd name="connsiteY50" fmla="*/ 886014 h 1114614"/>
              <a:gd name="connsiteX51" fmla="*/ 1419225 w 5857875"/>
              <a:gd name="connsiteY51" fmla="*/ 924114 h 1114614"/>
              <a:gd name="connsiteX52" fmla="*/ 1438275 w 5857875"/>
              <a:gd name="connsiteY52" fmla="*/ 886014 h 1114614"/>
              <a:gd name="connsiteX53" fmla="*/ 1457325 w 5857875"/>
              <a:gd name="connsiteY53" fmla="*/ 895539 h 1114614"/>
              <a:gd name="connsiteX54" fmla="*/ 1476375 w 5857875"/>
              <a:gd name="connsiteY54" fmla="*/ 781239 h 1114614"/>
              <a:gd name="connsiteX55" fmla="*/ 1485900 w 5857875"/>
              <a:gd name="connsiteY55" fmla="*/ 752664 h 1114614"/>
              <a:gd name="connsiteX56" fmla="*/ 1514475 w 5857875"/>
              <a:gd name="connsiteY56" fmla="*/ 743139 h 1114614"/>
              <a:gd name="connsiteX57" fmla="*/ 1571625 w 5857875"/>
              <a:gd name="connsiteY57" fmla="*/ 752664 h 1114614"/>
              <a:gd name="connsiteX58" fmla="*/ 1619250 w 5857875"/>
              <a:gd name="connsiteY58" fmla="*/ 762189 h 1114614"/>
              <a:gd name="connsiteX59" fmla="*/ 1657350 w 5857875"/>
              <a:gd name="connsiteY59" fmla="*/ 752664 h 1114614"/>
              <a:gd name="connsiteX60" fmla="*/ 1685925 w 5857875"/>
              <a:gd name="connsiteY60" fmla="*/ 657414 h 1114614"/>
              <a:gd name="connsiteX61" fmla="*/ 1714500 w 5857875"/>
              <a:gd name="connsiteY61" fmla="*/ 600264 h 1114614"/>
              <a:gd name="connsiteX62" fmla="*/ 1733550 w 5857875"/>
              <a:gd name="connsiteY62" fmla="*/ 514539 h 1114614"/>
              <a:gd name="connsiteX63" fmla="*/ 1752600 w 5857875"/>
              <a:gd name="connsiteY63" fmla="*/ 466914 h 1114614"/>
              <a:gd name="connsiteX64" fmla="*/ 1762125 w 5857875"/>
              <a:gd name="connsiteY64" fmla="*/ 438339 h 1114614"/>
              <a:gd name="connsiteX65" fmla="*/ 1819275 w 5857875"/>
              <a:gd name="connsiteY65" fmla="*/ 495489 h 1114614"/>
              <a:gd name="connsiteX66" fmla="*/ 1838325 w 5857875"/>
              <a:gd name="connsiteY66" fmla="*/ 571689 h 1114614"/>
              <a:gd name="connsiteX67" fmla="*/ 1866900 w 5857875"/>
              <a:gd name="connsiteY67" fmla="*/ 600264 h 1114614"/>
              <a:gd name="connsiteX68" fmla="*/ 1885950 w 5857875"/>
              <a:gd name="connsiteY68" fmla="*/ 714564 h 1114614"/>
              <a:gd name="connsiteX69" fmla="*/ 1895475 w 5857875"/>
              <a:gd name="connsiteY69" fmla="*/ 743139 h 1114614"/>
              <a:gd name="connsiteX70" fmla="*/ 1914525 w 5857875"/>
              <a:gd name="connsiteY70" fmla="*/ 847914 h 1114614"/>
              <a:gd name="connsiteX71" fmla="*/ 1924050 w 5857875"/>
              <a:gd name="connsiteY71" fmla="*/ 886014 h 1114614"/>
              <a:gd name="connsiteX72" fmla="*/ 1952625 w 5857875"/>
              <a:gd name="connsiteY72" fmla="*/ 905064 h 1114614"/>
              <a:gd name="connsiteX73" fmla="*/ 2028825 w 5857875"/>
              <a:gd name="connsiteY73" fmla="*/ 866964 h 1114614"/>
              <a:gd name="connsiteX74" fmla="*/ 2038350 w 5857875"/>
              <a:gd name="connsiteY74" fmla="*/ 819339 h 1114614"/>
              <a:gd name="connsiteX75" fmla="*/ 2066925 w 5857875"/>
              <a:gd name="connsiteY75" fmla="*/ 743139 h 1114614"/>
              <a:gd name="connsiteX76" fmla="*/ 2095500 w 5857875"/>
              <a:gd name="connsiteY76" fmla="*/ 647889 h 1114614"/>
              <a:gd name="connsiteX77" fmla="*/ 2124075 w 5857875"/>
              <a:gd name="connsiteY77" fmla="*/ 657414 h 1114614"/>
              <a:gd name="connsiteX78" fmla="*/ 2133600 w 5857875"/>
              <a:gd name="connsiteY78" fmla="*/ 685989 h 1114614"/>
              <a:gd name="connsiteX79" fmla="*/ 2152650 w 5857875"/>
              <a:gd name="connsiteY79" fmla="*/ 752664 h 1114614"/>
              <a:gd name="connsiteX80" fmla="*/ 2181225 w 5857875"/>
              <a:gd name="connsiteY80" fmla="*/ 790764 h 1114614"/>
              <a:gd name="connsiteX81" fmla="*/ 2200275 w 5857875"/>
              <a:gd name="connsiteY81" fmla="*/ 886014 h 1114614"/>
              <a:gd name="connsiteX82" fmla="*/ 2209800 w 5857875"/>
              <a:gd name="connsiteY82" fmla="*/ 914589 h 1114614"/>
              <a:gd name="connsiteX83" fmla="*/ 2238375 w 5857875"/>
              <a:gd name="connsiteY83" fmla="*/ 857439 h 1114614"/>
              <a:gd name="connsiteX84" fmla="*/ 2247900 w 5857875"/>
              <a:gd name="connsiteY84" fmla="*/ 819339 h 1114614"/>
              <a:gd name="connsiteX85" fmla="*/ 2266950 w 5857875"/>
              <a:gd name="connsiteY85" fmla="*/ 714564 h 1114614"/>
              <a:gd name="connsiteX86" fmla="*/ 2228850 w 5857875"/>
              <a:gd name="connsiteY86" fmla="*/ 47814 h 1114614"/>
              <a:gd name="connsiteX87" fmla="*/ 2257425 w 5857875"/>
              <a:gd name="connsiteY87" fmla="*/ 57339 h 1114614"/>
              <a:gd name="connsiteX88" fmla="*/ 2266950 w 5857875"/>
              <a:gd name="connsiteY88" fmla="*/ 85914 h 1114614"/>
              <a:gd name="connsiteX89" fmla="*/ 2286000 w 5857875"/>
              <a:gd name="connsiteY89" fmla="*/ 124014 h 1114614"/>
              <a:gd name="connsiteX90" fmla="*/ 2314575 w 5857875"/>
              <a:gd name="connsiteY90" fmla="*/ 190689 h 1114614"/>
              <a:gd name="connsiteX91" fmla="*/ 2419350 w 5857875"/>
              <a:gd name="connsiteY91" fmla="*/ 790764 h 1114614"/>
              <a:gd name="connsiteX92" fmla="*/ 2457450 w 5857875"/>
              <a:gd name="connsiteY92" fmla="*/ 781239 h 1114614"/>
              <a:gd name="connsiteX93" fmla="*/ 2486025 w 5857875"/>
              <a:gd name="connsiteY93" fmla="*/ 762189 h 1114614"/>
              <a:gd name="connsiteX94" fmla="*/ 2524125 w 5857875"/>
              <a:gd name="connsiteY94" fmla="*/ 743139 h 1114614"/>
              <a:gd name="connsiteX95" fmla="*/ 2667000 w 5857875"/>
              <a:gd name="connsiteY95" fmla="*/ 762189 h 1114614"/>
              <a:gd name="connsiteX96" fmla="*/ 2695575 w 5857875"/>
              <a:gd name="connsiteY96" fmla="*/ 724089 h 1114614"/>
              <a:gd name="connsiteX97" fmla="*/ 2705100 w 5857875"/>
              <a:gd name="connsiteY97" fmla="*/ 552639 h 1114614"/>
              <a:gd name="connsiteX98" fmla="*/ 2733675 w 5857875"/>
              <a:gd name="connsiteY98" fmla="*/ 543114 h 1114614"/>
              <a:gd name="connsiteX99" fmla="*/ 2771775 w 5857875"/>
              <a:gd name="connsiteY99" fmla="*/ 533589 h 1114614"/>
              <a:gd name="connsiteX100" fmla="*/ 2809875 w 5857875"/>
              <a:gd name="connsiteY100" fmla="*/ 543114 h 1114614"/>
              <a:gd name="connsiteX101" fmla="*/ 2876550 w 5857875"/>
              <a:gd name="connsiteY101" fmla="*/ 505014 h 1114614"/>
              <a:gd name="connsiteX102" fmla="*/ 2962275 w 5857875"/>
              <a:gd name="connsiteY102" fmla="*/ 524064 h 1114614"/>
              <a:gd name="connsiteX103" fmla="*/ 2990850 w 5857875"/>
              <a:gd name="connsiteY103" fmla="*/ 552639 h 1114614"/>
              <a:gd name="connsiteX104" fmla="*/ 3076575 w 5857875"/>
              <a:gd name="connsiteY104" fmla="*/ 571689 h 1114614"/>
              <a:gd name="connsiteX105" fmla="*/ 3152775 w 5857875"/>
              <a:gd name="connsiteY105" fmla="*/ 609789 h 1114614"/>
              <a:gd name="connsiteX106" fmla="*/ 3181350 w 5857875"/>
              <a:gd name="connsiteY106" fmla="*/ 619314 h 1114614"/>
              <a:gd name="connsiteX107" fmla="*/ 3209925 w 5857875"/>
              <a:gd name="connsiteY107" fmla="*/ 590739 h 1114614"/>
              <a:gd name="connsiteX108" fmla="*/ 3238500 w 5857875"/>
              <a:gd name="connsiteY108" fmla="*/ 571689 h 1114614"/>
              <a:gd name="connsiteX109" fmla="*/ 3352800 w 5857875"/>
              <a:gd name="connsiteY109" fmla="*/ 600264 h 1114614"/>
              <a:gd name="connsiteX110" fmla="*/ 3409950 w 5857875"/>
              <a:gd name="connsiteY110" fmla="*/ 619314 h 1114614"/>
              <a:gd name="connsiteX111" fmla="*/ 3514725 w 5857875"/>
              <a:gd name="connsiteY111" fmla="*/ 609789 h 1114614"/>
              <a:gd name="connsiteX112" fmla="*/ 3676650 w 5857875"/>
              <a:gd name="connsiteY112" fmla="*/ 638364 h 1114614"/>
              <a:gd name="connsiteX113" fmla="*/ 3762375 w 5857875"/>
              <a:gd name="connsiteY113" fmla="*/ 695514 h 1114614"/>
              <a:gd name="connsiteX114" fmla="*/ 3771900 w 5857875"/>
              <a:gd name="connsiteY114" fmla="*/ 666939 h 1114614"/>
              <a:gd name="connsiteX115" fmla="*/ 3781425 w 5857875"/>
              <a:gd name="connsiteY115" fmla="*/ 581214 h 1114614"/>
              <a:gd name="connsiteX116" fmla="*/ 3819525 w 5857875"/>
              <a:gd name="connsiteY116" fmla="*/ 562164 h 1114614"/>
              <a:gd name="connsiteX117" fmla="*/ 3924300 w 5857875"/>
              <a:gd name="connsiteY117" fmla="*/ 571689 h 1114614"/>
              <a:gd name="connsiteX118" fmla="*/ 4124325 w 5857875"/>
              <a:gd name="connsiteY118" fmla="*/ 581214 h 1114614"/>
              <a:gd name="connsiteX119" fmla="*/ 4143375 w 5857875"/>
              <a:gd name="connsiteY119" fmla="*/ 543114 h 1114614"/>
              <a:gd name="connsiteX120" fmla="*/ 4267200 w 5857875"/>
              <a:gd name="connsiteY120" fmla="*/ 219264 h 1114614"/>
              <a:gd name="connsiteX121" fmla="*/ 4333875 w 5857875"/>
              <a:gd name="connsiteY121" fmla="*/ 228789 h 1114614"/>
              <a:gd name="connsiteX122" fmla="*/ 4371975 w 5857875"/>
              <a:gd name="connsiteY122" fmla="*/ 285939 h 1114614"/>
              <a:gd name="connsiteX123" fmla="*/ 4467225 w 5857875"/>
              <a:gd name="connsiteY123" fmla="*/ 609789 h 1114614"/>
              <a:gd name="connsiteX124" fmla="*/ 4543425 w 5857875"/>
              <a:gd name="connsiteY124" fmla="*/ 695514 h 1114614"/>
              <a:gd name="connsiteX125" fmla="*/ 4581525 w 5857875"/>
              <a:gd name="connsiteY125" fmla="*/ 714564 h 1114614"/>
              <a:gd name="connsiteX126" fmla="*/ 4610100 w 5857875"/>
              <a:gd name="connsiteY126" fmla="*/ 733614 h 1114614"/>
              <a:gd name="connsiteX127" fmla="*/ 4648200 w 5857875"/>
              <a:gd name="connsiteY127" fmla="*/ 724089 h 1114614"/>
              <a:gd name="connsiteX128" fmla="*/ 4705350 w 5857875"/>
              <a:gd name="connsiteY128" fmla="*/ 705039 h 1114614"/>
              <a:gd name="connsiteX129" fmla="*/ 4705350 w 5857875"/>
              <a:gd name="connsiteY129" fmla="*/ 514539 h 1114614"/>
              <a:gd name="connsiteX130" fmla="*/ 4743450 w 5857875"/>
              <a:gd name="connsiteY130" fmla="*/ 609789 h 1114614"/>
              <a:gd name="connsiteX131" fmla="*/ 4772025 w 5857875"/>
              <a:gd name="connsiteY131" fmla="*/ 628839 h 1114614"/>
              <a:gd name="connsiteX132" fmla="*/ 4810125 w 5857875"/>
              <a:gd name="connsiteY132" fmla="*/ 666939 h 1114614"/>
              <a:gd name="connsiteX133" fmla="*/ 4886325 w 5857875"/>
              <a:gd name="connsiteY133" fmla="*/ 724089 h 1114614"/>
              <a:gd name="connsiteX134" fmla="*/ 4886325 w 5857875"/>
              <a:gd name="connsiteY134" fmla="*/ 666939 h 1114614"/>
              <a:gd name="connsiteX135" fmla="*/ 4876800 w 5857875"/>
              <a:gd name="connsiteY135" fmla="*/ 628839 h 1114614"/>
              <a:gd name="connsiteX136" fmla="*/ 4933950 w 5857875"/>
              <a:gd name="connsiteY136" fmla="*/ 685989 h 1114614"/>
              <a:gd name="connsiteX137" fmla="*/ 5048250 w 5857875"/>
              <a:gd name="connsiteY137" fmla="*/ 752664 h 1114614"/>
              <a:gd name="connsiteX138" fmla="*/ 5076825 w 5857875"/>
              <a:gd name="connsiteY138" fmla="*/ 771714 h 1114614"/>
              <a:gd name="connsiteX139" fmla="*/ 5105400 w 5857875"/>
              <a:gd name="connsiteY139" fmla="*/ 781239 h 1114614"/>
              <a:gd name="connsiteX140" fmla="*/ 5124450 w 5857875"/>
              <a:gd name="connsiteY140" fmla="*/ 752664 h 1114614"/>
              <a:gd name="connsiteX141" fmla="*/ 5210175 w 5857875"/>
              <a:gd name="connsiteY141" fmla="*/ 695514 h 1114614"/>
              <a:gd name="connsiteX142" fmla="*/ 5257800 w 5857875"/>
              <a:gd name="connsiteY142" fmla="*/ 705039 h 1114614"/>
              <a:gd name="connsiteX143" fmla="*/ 5305425 w 5857875"/>
              <a:gd name="connsiteY143" fmla="*/ 762189 h 1114614"/>
              <a:gd name="connsiteX144" fmla="*/ 5372100 w 5857875"/>
              <a:gd name="connsiteY144" fmla="*/ 781239 h 1114614"/>
              <a:gd name="connsiteX145" fmla="*/ 5467350 w 5857875"/>
              <a:gd name="connsiteY145" fmla="*/ 828864 h 1114614"/>
              <a:gd name="connsiteX146" fmla="*/ 5600700 w 5857875"/>
              <a:gd name="connsiteY146" fmla="*/ 876489 h 1114614"/>
              <a:gd name="connsiteX147" fmla="*/ 5648325 w 5857875"/>
              <a:gd name="connsiteY147" fmla="*/ 895539 h 1114614"/>
              <a:gd name="connsiteX148" fmla="*/ 5734050 w 5857875"/>
              <a:gd name="connsiteY148" fmla="*/ 685989 h 1114614"/>
              <a:gd name="connsiteX149" fmla="*/ 5857875 w 5857875"/>
              <a:gd name="connsiteY149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95400 w 5857875"/>
              <a:gd name="connsiteY49" fmla="*/ 733614 h 1114614"/>
              <a:gd name="connsiteX50" fmla="*/ 1362075 w 5857875"/>
              <a:gd name="connsiteY50" fmla="*/ 886014 h 1114614"/>
              <a:gd name="connsiteX51" fmla="*/ 1419225 w 5857875"/>
              <a:gd name="connsiteY51" fmla="*/ 924114 h 1114614"/>
              <a:gd name="connsiteX52" fmla="*/ 1438275 w 5857875"/>
              <a:gd name="connsiteY52" fmla="*/ 886014 h 1114614"/>
              <a:gd name="connsiteX53" fmla="*/ 1457325 w 5857875"/>
              <a:gd name="connsiteY53" fmla="*/ 895539 h 1114614"/>
              <a:gd name="connsiteX54" fmla="*/ 1476375 w 5857875"/>
              <a:gd name="connsiteY54" fmla="*/ 781239 h 1114614"/>
              <a:gd name="connsiteX55" fmla="*/ 1485900 w 5857875"/>
              <a:gd name="connsiteY55" fmla="*/ 752664 h 1114614"/>
              <a:gd name="connsiteX56" fmla="*/ 1514475 w 5857875"/>
              <a:gd name="connsiteY56" fmla="*/ 743139 h 1114614"/>
              <a:gd name="connsiteX57" fmla="*/ 1571625 w 5857875"/>
              <a:gd name="connsiteY57" fmla="*/ 752664 h 1114614"/>
              <a:gd name="connsiteX58" fmla="*/ 1619250 w 5857875"/>
              <a:gd name="connsiteY58" fmla="*/ 762189 h 1114614"/>
              <a:gd name="connsiteX59" fmla="*/ 1657350 w 5857875"/>
              <a:gd name="connsiteY59" fmla="*/ 752664 h 1114614"/>
              <a:gd name="connsiteX60" fmla="*/ 1685925 w 5857875"/>
              <a:gd name="connsiteY60" fmla="*/ 657414 h 1114614"/>
              <a:gd name="connsiteX61" fmla="*/ 1714500 w 5857875"/>
              <a:gd name="connsiteY61" fmla="*/ 600264 h 1114614"/>
              <a:gd name="connsiteX62" fmla="*/ 1733550 w 5857875"/>
              <a:gd name="connsiteY62" fmla="*/ 514539 h 1114614"/>
              <a:gd name="connsiteX63" fmla="*/ 1752600 w 5857875"/>
              <a:gd name="connsiteY63" fmla="*/ 466914 h 1114614"/>
              <a:gd name="connsiteX64" fmla="*/ 1762125 w 5857875"/>
              <a:gd name="connsiteY64" fmla="*/ 438339 h 1114614"/>
              <a:gd name="connsiteX65" fmla="*/ 1819275 w 5857875"/>
              <a:gd name="connsiteY65" fmla="*/ 495489 h 1114614"/>
              <a:gd name="connsiteX66" fmla="*/ 1838325 w 5857875"/>
              <a:gd name="connsiteY66" fmla="*/ 571689 h 1114614"/>
              <a:gd name="connsiteX67" fmla="*/ 1866900 w 5857875"/>
              <a:gd name="connsiteY67" fmla="*/ 600264 h 1114614"/>
              <a:gd name="connsiteX68" fmla="*/ 1885950 w 5857875"/>
              <a:gd name="connsiteY68" fmla="*/ 714564 h 1114614"/>
              <a:gd name="connsiteX69" fmla="*/ 1895475 w 5857875"/>
              <a:gd name="connsiteY69" fmla="*/ 743139 h 1114614"/>
              <a:gd name="connsiteX70" fmla="*/ 1914525 w 5857875"/>
              <a:gd name="connsiteY70" fmla="*/ 847914 h 1114614"/>
              <a:gd name="connsiteX71" fmla="*/ 1924050 w 5857875"/>
              <a:gd name="connsiteY71" fmla="*/ 886014 h 1114614"/>
              <a:gd name="connsiteX72" fmla="*/ 1952625 w 5857875"/>
              <a:gd name="connsiteY72" fmla="*/ 905064 h 1114614"/>
              <a:gd name="connsiteX73" fmla="*/ 2028825 w 5857875"/>
              <a:gd name="connsiteY73" fmla="*/ 866964 h 1114614"/>
              <a:gd name="connsiteX74" fmla="*/ 2038350 w 5857875"/>
              <a:gd name="connsiteY74" fmla="*/ 819339 h 1114614"/>
              <a:gd name="connsiteX75" fmla="*/ 2066925 w 5857875"/>
              <a:gd name="connsiteY75" fmla="*/ 743139 h 1114614"/>
              <a:gd name="connsiteX76" fmla="*/ 2095500 w 5857875"/>
              <a:gd name="connsiteY76" fmla="*/ 647889 h 1114614"/>
              <a:gd name="connsiteX77" fmla="*/ 2124075 w 5857875"/>
              <a:gd name="connsiteY77" fmla="*/ 657414 h 1114614"/>
              <a:gd name="connsiteX78" fmla="*/ 2133600 w 5857875"/>
              <a:gd name="connsiteY78" fmla="*/ 685989 h 1114614"/>
              <a:gd name="connsiteX79" fmla="*/ 2152650 w 5857875"/>
              <a:gd name="connsiteY79" fmla="*/ 752664 h 1114614"/>
              <a:gd name="connsiteX80" fmla="*/ 2181225 w 5857875"/>
              <a:gd name="connsiteY80" fmla="*/ 790764 h 1114614"/>
              <a:gd name="connsiteX81" fmla="*/ 2200275 w 5857875"/>
              <a:gd name="connsiteY81" fmla="*/ 886014 h 1114614"/>
              <a:gd name="connsiteX82" fmla="*/ 2209800 w 5857875"/>
              <a:gd name="connsiteY82" fmla="*/ 914589 h 1114614"/>
              <a:gd name="connsiteX83" fmla="*/ 2238375 w 5857875"/>
              <a:gd name="connsiteY83" fmla="*/ 857439 h 1114614"/>
              <a:gd name="connsiteX84" fmla="*/ 2247900 w 5857875"/>
              <a:gd name="connsiteY84" fmla="*/ 819339 h 1114614"/>
              <a:gd name="connsiteX85" fmla="*/ 2266950 w 5857875"/>
              <a:gd name="connsiteY85" fmla="*/ 714564 h 1114614"/>
              <a:gd name="connsiteX86" fmla="*/ 2228850 w 5857875"/>
              <a:gd name="connsiteY86" fmla="*/ 47814 h 1114614"/>
              <a:gd name="connsiteX87" fmla="*/ 2257425 w 5857875"/>
              <a:gd name="connsiteY87" fmla="*/ 57339 h 1114614"/>
              <a:gd name="connsiteX88" fmla="*/ 2266950 w 5857875"/>
              <a:gd name="connsiteY88" fmla="*/ 85914 h 1114614"/>
              <a:gd name="connsiteX89" fmla="*/ 2286000 w 5857875"/>
              <a:gd name="connsiteY89" fmla="*/ 124014 h 1114614"/>
              <a:gd name="connsiteX90" fmla="*/ 2314575 w 5857875"/>
              <a:gd name="connsiteY90" fmla="*/ 190689 h 1114614"/>
              <a:gd name="connsiteX91" fmla="*/ 2419350 w 5857875"/>
              <a:gd name="connsiteY91" fmla="*/ 790764 h 1114614"/>
              <a:gd name="connsiteX92" fmla="*/ 2457450 w 5857875"/>
              <a:gd name="connsiteY92" fmla="*/ 781239 h 1114614"/>
              <a:gd name="connsiteX93" fmla="*/ 2486025 w 5857875"/>
              <a:gd name="connsiteY93" fmla="*/ 762189 h 1114614"/>
              <a:gd name="connsiteX94" fmla="*/ 2524125 w 5857875"/>
              <a:gd name="connsiteY94" fmla="*/ 743139 h 1114614"/>
              <a:gd name="connsiteX95" fmla="*/ 2667000 w 5857875"/>
              <a:gd name="connsiteY95" fmla="*/ 762189 h 1114614"/>
              <a:gd name="connsiteX96" fmla="*/ 2695575 w 5857875"/>
              <a:gd name="connsiteY96" fmla="*/ 724089 h 1114614"/>
              <a:gd name="connsiteX97" fmla="*/ 2705100 w 5857875"/>
              <a:gd name="connsiteY97" fmla="*/ 552639 h 1114614"/>
              <a:gd name="connsiteX98" fmla="*/ 2733675 w 5857875"/>
              <a:gd name="connsiteY98" fmla="*/ 543114 h 1114614"/>
              <a:gd name="connsiteX99" fmla="*/ 2771775 w 5857875"/>
              <a:gd name="connsiteY99" fmla="*/ 533589 h 1114614"/>
              <a:gd name="connsiteX100" fmla="*/ 2809875 w 5857875"/>
              <a:gd name="connsiteY100" fmla="*/ 543114 h 1114614"/>
              <a:gd name="connsiteX101" fmla="*/ 2876550 w 5857875"/>
              <a:gd name="connsiteY101" fmla="*/ 505014 h 1114614"/>
              <a:gd name="connsiteX102" fmla="*/ 2962275 w 5857875"/>
              <a:gd name="connsiteY102" fmla="*/ 524064 h 1114614"/>
              <a:gd name="connsiteX103" fmla="*/ 2990850 w 5857875"/>
              <a:gd name="connsiteY103" fmla="*/ 552639 h 1114614"/>
              <a:gd name="connsiteX104" fmla="*/ 3076575 w 5857875"/>
              <a:gd name="connsiteY104" fmla="*/ 571689 h 1114614"/>
              <a:gd name="connsiteX105" fmla="*/ 3152775 w 5857875"/>
              <a:gd name="connsiteY105" fmla="*/ 609789 h 1114614"/>
              <a:gd name="connsiteX106" fmla="*/ 3181350 w 5857875"/>
              <a:gd name="connsiteY106" fmla="*/ 619314 h 1114614"/>
              <a:gd name="connsiteX107" fmla="*/ 3209925 w 5857875"/>
              <a:gd name="connsiteY107" fmla="*/ 590739 h 1114614"/>
              <a:gd name="connsiteX108" fmla="*/ 3238500 w 5857875"/>
              <a:gd name="connsiteY108" fmla="*/ 571689 h 1114614"/>
              <a:gd name="connsiteX109" fmla="*/ 3352800 w 5857875"/>
              <a:gd name="connsiteY109" fmla="*/ 600264 h 1114614"/>
              <a:gd name="connsiteX110" fmla="*/ 3409950 w 5857875"/>
              <a:gd name="connsiteY110" fmla="*/ 619314 h 1114614"/>
              <a:gd name="connsiteX111" fmla="*/ 3514725 w 5857875"/>
              <a:gd name="connsiteY111" fmla="*/ 609789 h 1114614"/>
              <a:gd name="connsiteX112" fmla="*/ 3676650 w 5857875"/>
              <a:gd name="connsiteY112" fmla="*/ 638364 h 1114614"/>
              <a:gd name="connsiteX113" fmla="*/ 3762375 w 5857875"/>
              <a:gd name="connsiteY113" fmla="*/ 695514 h 1114614"/>
              <a:gd name="connsiteX114" fmla="*/ 3771900 w 5857875"/>
              <a:gd name="connsiteY114" fmla="*/ 666939 h 1114614"/>
              <a:gd name="connsiteX115" fmla="*/ 3781425 w 5857875"/>
              <a:gd name="connsiteY115" fmla="*/ 581214 h 1114614"/>
              <a:gd name="connsiteX116" fmla="*/ 3819525 w 5857875"/>
              <a:gd name="connsiteY116" fmla="*/ 562164 h 1114614"/>
              <a:gd name="connsiteX117" fmla="*/ 3924300 w 5857875"/>
              <a:gd name="connsiteY117" fmla="*/ 571689 h 1114614"/>
              <a:gd name="connsiteX118" fmla="*/ 4124325 w 5857875"/>
              <a:gd name="connsiteY118" fmla="*/ 581214 h 1114614"/>
              <a:gd name="connsiteX119" fmla="*/ 4143375 w 5857875"/>
              <a:gd name="connsiteY119" fmla="*/ 543114 h 1114614"/>
              <a:gd name="connsiteX120" fmla="*/ 4267200 w 5857875"/>
              <a:gd name="connsiteY120" fmla="*/ 219264 h 1114614"/>
              <a:gd name="connsiteX121" fmla="*/ 4333875 w 5857875"/>
              <a:gd name="connsiteY121" fmla="*/ 228789 h 1114614"/>
              <a:gd name="connsiteX122" fmla="*/ 4371975 w 5857875"/>
              <a:gd name="connsiteY122" fmla="*/ 285939 h 1114614"/>
              <a:gd name="connsiteX123" fmla="*/ 4467225 w 5857875"/>
              <a:gd name="connsiteY123" fmla="*/ 609789 h 1114614"/>
              <a:gd name="connsiteX124" fmla="*/ 4543425 w 5857875"/>
              <a:gd name="connsiteY124" fmla="*/ 695514 h 1114614"/>
              <a:gd name="connsiteX125" fmla="*/ 4581525 w 5857875"/>
              <a:gd name="connsiteY125" fmla="*/ 714564 h 1114614"/>
              <a:gd name="connsiteX126" fmla="*/ 4610100 w 5857875"/>
              <a:gd name="connsiteY126" fmla="*/ 733614 h 1114614"/>
              <a:gd name="connsiteX127" fmla="*/ 4648200 w 5857875"/>
              <a:gd name="connsiteY127" fmla="*/ 724089 h 1114614"/>
              <a:gd name="connsiteX128" fmla="*/ 4705350 w 5857875"/>
              <a:gd name="connsiteY128" fmla="*/ 705039 h 1114614"/>
              <a:gd name="connsiteX129" fmla="*/ 4705350 w 5857875"/>
              <a:gd name="connsiteY129" fmla="*/ 514539 h 1114614"/>
              <a:gd name="connsiteX130" fmla="*/ 4743450 w 5857875"/>
              <a:gd name="connsiteY130" fmla="*/ 609789 h 1114614"/>
              <a:gd name="connsiteX131" fmla="*/ 4772025 w 5857875"/>
              <a:gd name="connsiteY131" fmla="*/ 628839 h 1114614"/>
              <a:gd name="connsiteX132" fmla="*/ 4810125 w 5857875"/>
              <a:gd name="connsiteY132" fmla="*/ 666939 h 1114614"/>
              <a:gd name="connsiteX133" fmla="*/ 4886325 w 5857875"/>
              <a:gd name="connsiteY133" fmla="*/ 724089 h 1114614"/>
              <a:gd name="connsiteX134" fmla="*/ 4886325 w 5857875"/>
              <a:gd name="connsiteY134" fmla="*/ 666939 h 1114614"/>
              <a:gd name="connsiteX135" fmla="*/ 4876800 w 5857875"/>
              <a:gd name="connsiteY135" fmla="*/ 628839 h 1114614"/>
              <a:gd name="connsiteX136" fmla="*/ 4933950 w 5857875"/>
              <a:gd name="connsiteY136" fmla="*/ 685989 h 1114614"/>
              <a:gd name="connsiteX137" fmla="*/ 5048250 w 5857875"/>
              <a:gd name="connsiteY137" fmla="*/ 752664 h 1114614"/>
              <a:gd name="connsiteX138" fmla="*/ 5076825 w 5857875"/>
              <a:gd name="connsiteY138" fmla="*/ 771714 h 1114614"/>
              <a:gd name="connsiteX139" fmla="*/ 5105400 w 5857875"/>
              <a:gd name="connsiteY139" fmla="*/ 781239 h 1114614"/>
              <a:gd name="connsiteX140" fmla="*/ 5124450 w 5857875"/>
              <a:gd name="connsiteY140" fmla="*/ 752664 h 1114614"/>
              <a:gd name="connsiteX141" fmla="*/ 5210175 w 5857875"/>
              <a:gd name="connsiteY141" fmla="*/ 695514 h 1114614"/>
              <a:gd name="connsiteX142" fmla="*/ 5257800 w 5857875"/>
              <a:gd name="connsiteY142" fmla="*/ 705039 h 1114614"/>
              <a:gd name="connsiteX143" fmla="*/ 5305425 w 5857875"/>
              <a:gd name="connsiteY143" fmla="*/ 762189 h 1114614"/>
              <a:gd name="connsiteX144" fmla="*/ 5372100 w 5857875"/>
              <a:gd name="connsiteY144" fmla="*/ 781239 h 1114614"/>
              <a:gd name="connsiteX145" fmla="*/ 5467350 w 5857875"/>
              <a:gd name="connsiteY145" fmla="*/ 828864 h 1114614"/>
              <a:gd name="connsiteX146" fmla="*/ 5600700 w 5857875"/>
              <a:gd name="connsiteY146" fmla="*/ 876489 h 1114614"/>
              <a:gd name="connsiteX147" fmla="*/ 5648325 w 5857875"/>
              <a:gd name="connsiteY147" fmla="*/ 895539 h 1114614"/>
              <a:gd name="connsiteX148" fmla="*/ 5734050 w 5857875"/>
              <a:gd name="connsiteY148" fmla="*/ 685989 h 1114614"/>
              <a:gd name="connsiteX149" fmla="*/ 5857875 w 5857875"/>
              <a:gd name="connsiteY149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143000 w 5857875"/>
              <a:gd name="connsiteY45" fmla="*/ 981265 h 1114614"/>
              <a:gd name="connsiteX46" fmla="*/ 1285875 w 5857875"/>
              <a:gd name="connsiteY46" fmla="*/ 1019364 h 1114614"/>
              <a:gd name="connsiteX47" fmla="*/ 1343025 w 5857875"/>
              <a:gd name="connsiteY47" fmla="*/ 990789 h 1114614"/>
              <a:gd name="connsiteX48" fmla="*/ 1323975 w 5857875"/>
              <a:gd name="connsiteY48" fmla="*/ 847914 h 1114614"/>
              <a:gd name="connsiteX49" fmla="*/ 1295400 w 5857875"/>
              <a:gd name="connsiteY49" fmla="*/ 800289 h 1114614"/>
              <a:gd name="connsiteX50" fmla="*/ 1295400 w 5857875"/>
              <a:gd name="connsiteY50" fmla="*/ 733614 h 1114614"/>
              <a:gd name="connsiteX51" fmla="*/ 1362075 w 5857875"/>
              <a:gd name="connsiteY51" fmla="*/ 886014 h 1114614"/>
              <a:gd name="connsiteX52" fmla="*/ 1419225 w 5857875"/>
              <a:gd name="connsiteY52" fmla="*/ 924114 h 1114614"/>
              <a:gd name="connsiteX53" fmla="*/ 1438275 w 5857875"/>
              <a:gd name="connsiteY53" fmla="*/ 886014 h 1114614"/>
              <a:gd name="connsiteX54" fmla="*/ 1457325 w 5857875"/>
              <a:gd name="connsiteY54" fmla="*/ 895539 h 1114614"/>
              <a:gd name="connsiteX55" fmla="*/ 1476375 w 5857875"/>
              <a:gd name="connsiteY55" fmla="*/ 781239 h 1114614"/>
              <a:gd name="connsiteX56" fmla="*/ 1485900 w 5857875"/>
              <a:gd name="connsiteY56" fmla="*/ 752664 h 1114614"/>
              <a:gd name="connsiteX57" fmla="*/ 1514475 w 5857875"/>
              <a:gd name="connsiteY57" fmla="*/ 743139 h 1114614"/>
              <a:gd name="connsiteX58" fmla="*/ 1571625 w 5857875"/>
              <a:gd name="connsiteY58" fmla="*/ 752664 h 1114614"/>
              <a:gd name="connsiteX59" fmla="*/ 1619250 w 5857875"/>
              <a:gd name="connsiteY59" fmla="*/ 762189 h 1114614"/>
              <a:gd name="connsiteX60" fmla="*/ 1657350 w 5857875"/>
              <a:gd name="connsiteY60" fmla="*/ 752664 h 1114614"/>
              <a:gd name="connsiteX61" fmla="*/ 1685925 w 5857875"/>
              <a:gd name="connsiteY61" fmla="*/ 657414 h 1114614"/>
              <a:gd name="connsiteX62" fmla="*/ 1714500 w 5857875"/>
              <a:gd name="connsiteY62" fmla="*/ 600264 h 1114614"/>
              <a:gd name="connsiteX63" fmla="*/ 1733550 w 5857875"/>
              <a:gd name="connsiteY63" fmla="*/ 514539 h 1114614"/>
              <a:gd name="connsiteX64" fmla="*/ 1752600 w 5857875"/>
              <a:gd name="connsiteY64" fmla="*/ 466914 h 1114614"/>
              <a:gd name="connsiteX65" fmla="*/ 1762125 w 5857875"/>
              <a:gd name="connsiteY65" fmla="*/ 438339 h 1114614"/>
              <a:gd name="connsiteX66" fmla="*/ 1819275 w 5857875"/>
              <a:gd name="connsiteY66" fmla="*/ 495489 h 1114614"/>
              <a:gd name="connsiteX67" fmla="*/ 1838325 w 5857875"/>
              <a:gd name="connsiteY67" fmla="*/ 571689 h 1114614"/>
              <a:gd name="connsiteX68" fmla="*/ 1866900 w 5857875"/>
              <a:gd name="connsiteY68" fmla="*/ 600264 h 1114614"/>
              <a:gd name="connsiteX69" fmla="*/ 1885950 w 5857875"/>
              <a:gd name="connsiteY69" fmla="*/ 714564 h 1114614"/>
              <a:gd name="connsiteX70" fmla="*/ 1895475 w 5857875"/>
              <a:gd name="connsiteY70" fmla="*/ 743139 h 1114614"/>
              <a:gd name="connsiteX71" fmla="*/ 1914525 w 5857875"/>
              <a:gd name="connsiteY71" fmla="*/ 847914 h 1114614"/>
              <a:gd name="connsiteX72" fmla="*/ 1924050 w 5857875"/>
              <a:gd name="connsiteY72" fmla="*/ 886014 h 1114614"/>
              <a:gd name="connsiteX73" fmla="*/ 1952625 w 5857875"/>
              <a:gd name="connsiteY73" fmla="*/ 905064 h 1114614"/>
              <a:gd name="connsiteX74" fmla="*/ 2028825 w 5857875"/>
              <a:gd name="connsiteY74" fmla="*/ 866964 h 1114614"/>
              <a:gd name="connsiteX75" fmla="*/ 2038350 w 5857875"/>
              <a:gd name="connsiteY75" fmla="*/ 819339 h 1114614"/>
              <a:gd name="connsiteX76" fmla="*/ 2066925 w 5857875"/>
              <a:gd name="connsiteY76" fmla="*/ 743139 h 1114614"/>
              <a:gd name="connsiteX77" fmla="*/ 2095500 w 5857875"/>
              <a:gd name="connsiteY77" fmla="*/ 647889 h 1114614"/>
              <a:gd name="connsiteX78" fmla="*/ 2124075 w 5857875"/>
              <a:gd name="connsiteY78" fmla="*/ 657414 h 1114614"/>
              <a:gd name="connsiteX79" fmla="*/ 2133600 w 5857875"/>
              <a:gd name="connsiteY79" fmla="*/ 685989 h 1114614"/>
              <a:gd name="connsiteX80" fmla="*/ 2152650 w 5857875"/>
              <a:gd name="connsiteY80" fmla="*/ 752664 h 1114614"/>
              <a:gd name="connsiteX81" fmla="*/ 2181225 w 5857875"/>
              <a:gd name="connsiteY81" fmla="*/ 790764 h 1114614"/>
              <a:gd name="connsiteX82" fmla="*/ 2200275 w 5857875"/>
              <a:gd name="connsiteY82" fmla="*/ 886014 h 1114614"/>
              <a:gd name="connsiteX83" fmla="*/ 2209800 w 5857875"/>
              <a:gd name="connsiteY83" fmla="*/ 914589 h 1114614"/>
              <a:gd name="connsiteX84" fmla="*/ 2238375 w 5857875"/>
              <a:gd name="connsiteY84" fmla="*/ 857439 h 1114614"/>
              <a:gd name="connsiteX85" fmla="*/ 2247900 w 5857875"/>
              <a:gd name="connsiteY85" fmla="*/ 819339 h 1114614"/>
              <a:gd name="connsiteX86" fmla="*/ 2266950 w 5857875"/>
              <a:gd name="connsiteY86" fmla="*/ 714564 h 1114614"/>
              <a:gd name="connsiteX87" fmla="*/ 2228850 w 5857875"/>
              <a:gd name="connsiteY87" fmla="*/ 47814 h 1114614"/>
              <a:gd name="connsiteX88" fmla="*/ 2257425 w 5857875"/>
              <a:gd name="connsiteY88" fmla="*/ 57339 h 1114614"/>
              <a:gd name="connsiteX89" fmla="*/ 2266950 w 5857875"/>
              <a:gd name="connsiteY89" fmla="*/ 85914 h 1114614"/>
              <a:gd name="connsiteX90" fmla="*/ 2286000 w 5857875"/>
              <a:gd name="connsiteY90" fmla="*/ 124014 h 1114614"/>
              <a:gd name="connsiteX91" fmla="*/ 2314575 w 5857875"/>
              <a:gd name="connsiteY91" fmla="*/ 190689 h 1114614"/>
              <a:gd name="connsiteX92" fmla="*/ 2419350 w 5857875"/>
              <a:gd name="connsiteY92" fmla="*/ 790764 h 1114614"/>
              <a:gd name="connsiteX93" fmla="*/ 2457450 w 5857875"/>
              <a:gd name="connsiteY93" fmla="*/ 781239 h 1114614"/>
              <a:gd name="connsiteX94" fmla="*/ 2486025 w 5857875"/>
              <a:gd name="connsiteY94" fmla="*/ 762189 h 1114614"/>
              <a:gd name="connsiteX95" fmla="*/ 2524125 w 5857875"/>
              <a:gd name="connsiteY95" fmla="*/ 743139 h 1114614"/>
              <a:gd name="connsiteX96" fmla="*/ 2667000 w 5857875"/>
              <a:gd name="connsiteY96" fmla="*/ 762189 h 1114614"/>
              <a:gd name="connsiteX97" fmla="*/ 2695575 w 5857875"/>
              <a:gd name="connsiteY97" fmla="*/ 724089 h 1114614"/>
              <a:gd name="connsiteX98" fmla="*/ 2705100 w 5857875"/>
              <a:gd name="connsiteY98" fmla="*/ 552639 h 1114614"/>
              <a:gd name="connsiteX99" fmla="*/ 2733675 w 5857875"/>
              <a:gd name="connsiteY99" fmla="*/ 543114 h 1114614"/>
              <a:gd name="connsiteX100" fmla="*/ 2771775 w 5857875"/>
              <a:gd name="connsiteY100" fmla="*/ 533589 h 1114614"/>
              <a:gd name="connsiteX101" fmla="*/ 2809875 w 5857875"/>
              <a:gd name="connsiteY101" fmla="*/ 543114 h 1114614"/>
              <a:gd name="connsiteX102" fmla="*/ 2876550 w 5857875"/>
              <a:gd name="connsiteY102" fmla="*/ 505014 h 1114614"/>
              <a:gd name="connsiteX103" fmla="*/ 2962275 w 5857875"/>
              <a:gd name="connsiteY103" fmla="*/ 524064 h 1114614"/>
              <a:gd name="connsiteX104" fmla="*/ 2990850 w 5857875"/>
              <a:gd name="connsiteY104" fmla="*/ 552639 h 1114614"/>
              <a:gd name="connsiteX105" fmla="*/ 3076575 w 5857875"/>
              <a:gd name="connsiteY105" fmla="*/ 571689 h 1114614"/>
              <a:gd name="connsiteX106" fmla="*/ 3152775 w 5857875"/>
              <a:gd name="connsiteY106" fmla="*/ 609789 h 1114614"/>
              <a:gd name="connsiteX107" fmla="*/ 3181350 w 5857875"/>
              <a:gd name="connsiteY107" fmla="*/ 619314 h 1114614"/>
              <a:gd name="connsiteX108" fmla="*/ 3209925 w 5857875"/>
              <a:gd name="connsiteY108" fmla="*/ 590739 h 1114614"/>
              <a:gd name="connsiteX109" fmla="*/ 3238500 w 5857875"/>
              <a:gd name="connsiteY109" fmla="*/ 571689 h 1114614"/>
              <a:gd name="connsiteX110" fmla="*/ 3352800 w 5857875"/>
              <a:gd name="connsiteY110" fmla="*/ 600264 h 1114614"/>
              <a:gd name="connsiteX111" fmla="*/ 3409950 w 5857875"/>
              <a:gd name="connsiteY111" fmla="*/ 619314 h 1114614"/>
              <a:gd name="connsiteX112" fmla="*/ 3514725 w 5857875"/>
              <a:gd name="connsiteY112" fmla="*/ 609789 h 1114614"/>
              <a:gd name="connsiteX113" fmla="*/ 3676650 w 5857875"/>
              <a:gd name="connsiteY113" fmla="*/ 638364 h 1114614"/>
              <a:gd name="connsiteX114" fmla="*/ 3762375 w 5857875"/>
              <a:gd name="connsiteY114" fmla="*/ 695514 h 1114614"/>
              <a:gd name="connsiteX115" fmla="*/ 3771900 w 5857875"/>
              <a:gd name="connsiteY115" fmla="*/ 666939 h 1114614"/>
              <a:gd name="connsiteX116" fmla="*/ 3781425 w 5857875"/>
              <a:gd name="connsiteY116" fmla="*/ 581214 h 1114614"/>
              <a:gd name="connsiteX117" fmla="*/ 3819525 w 5857875"/>
              <a:gd name="connsiteY117" fmla="*/ 562164 h 1114614"/>
              <a:gd name="connsiteX118" fmla="*/ 3924300 w 5857875"/>
              <a:gd name="connsiteY118" fmla="*/ 571689 h 1114614"/>
              <a:gd name="connsiteX119" fmla="*/ 4124325 w 5857875"/>
              <a:gd name="connsiteY119" fmla="*/ 581214 h 1114614"/>
              <a:gd name="connsiteX120" fmla="*/ 4143375 w 5857875"/>
              <a:gd name="connsiteY120" fmla="*/ 543114 h 1114614"/>
              <a:gd name="connsiteX121" fmla="*/ 4267200 w 5857875"/>
              <a:gd name="connsiteY121" fmla="*/ 219264 h 1114614"/>
              <a:gd name="connsiteX122" fmla="*/ 4333875 w 5857875"/>
              <a:gd name="connsiteY122" fmla="*/ 228789 h 1114614"/>
              <a:gd name="connsiteX123" fmla="*/ 4371975 w 5857875"/>
              <a:gd name="connsiteY123" fmla="*/ 285939 h 1114614"/>
              <a:gd name="connsiteX124" fmla="*/ 4467225 w 5857875"/>
              <a:gd name="connsiteY124" fmla="*/ 609789 h 1114614"/>
              <a:gd name="connsiteX125" fmla="*/ 4543425 w 5857875"/>
              <a:gd name="connsiteY125" fmla="*/ 695514 h 1114614"/>
              <a:gd name="connsiteX126" fmla="*/ 4581525 w 5857875"/>
              <a:gd name="connsiteY126" fmla="*/ 714564 h 1114614"/>
              <a:gd name="connsiteX127" fmla="*/ 4610100 w 5857875"/>
              <a:gd name="connsiteY127" fmla="*/ 733614 h 1114614"/>
              <a:gd name="connsiteX128" fmla="*/ 4648200 w 5857875"/>
              <a:gd name="connsiteY128" fmla="*/ 724089 h 1114614"/>
              <a:gd name="connsiteX129" fmla="*/ 4705350 w 5857875"/>
              <a:gd name="connsiteY129" fmla="*/ 705039 h 1114614"/>
              <a:gd name="connsiteX130" fmla="*/ 4705350 w 5857875"/>
              <a:gd name="connsiteY130" fmla="*/ 514539 h 1114614"/>
              <a:gd name="connsiteX131" fmla="*/ 4743450 w 5857875"/>
              <a:gd name="connsiteY131" fmla="*/ 609789 h 1114614"/>
              <a:gd name="connsiteX132" fmla="*/ 4772025 w 5857875"/>
              <a:gd name="connsiteY132" fmla="*/ 628839 h 1114614"/>
              <a:gd name="connsiteX133" fmla="*/ 4810125 w 5857875"/>
              <a:gd name="connsiteY133" fmla="*/ 666939 h 1114614"/>
              <a:gd name="connsiteX134" fmla="*/ 4886325 w 5857875"/>
              <a:gd name="connsiteY134" fmla="*/ 724089 h 1114614"/>
              <a:gd name="connsiteX135" fmla="*/ 4886325 w 5857875"/>
              <a:gd name="connsiteY135" fmla="*/ 666939 h 1114614"/>
              <a:gd name="connsiteX136" fmla="*/ 4876800 w 5857875"/>
              <a:gd name="connsiteY136" fmla="*/ 628839 h 1114614"/>
              <a:gd name="connsiteX137" fmla="*/ 4933950 w 5857875"/>
              <a:gd name="connsiteY137" fmla="*/ 685989 h 1114614"/>
              <a:gd name="connsiteX138" fmla="*/ 5048250 w 5857875"/>
              <a:gd name="connsiteY138" fmla="*/ 752664 h 1114614"/>
              <a:gd name="connsiteX139" fmla="*/ 5076825 w 5857875"/>
              <a:gd name="connsiteY139" fmla="*/ 771714 h 1114614"/>
              <a:gd name="connsiteX140" fmla="*/ 5105400 w 5857875"/>
              <a:gd name="connsiteY140" fmla="*/ 781239 h 1114614"/>
              <a:gd name="connsiteX141" fmla="*/ 5124450 w 5857875"/>
              <a:gd name="connsiteY141" fmla="*/ 752664 h 1114614"/>
              <a:gd name="connsiteX142" fmla="*/ 5210175 w 5857875"/>
              <a:gd name="connsiteY142" fmla="*/ 695514 h 1114614"/>
              <a:gd name="connsiteX143" fmla="*/ 5257800 w 5857875"/>
              <a:gd name="connsiteY143" fmla="*/ 705039 h 1114614"/>
              <a:gd name="connsiteX144" fmla="*/ 5305425 w 5857875"/>
              <a:gd name="connsiteY144" fmla="*/ 762189 h 1114614"/>
              <a:gd name="connsiteX145" fmla="*/ 5372100 w 5857875"/>
              <a:gd name="connsiteY145" fmla="*/ 781239 h 1114614"/>
              <a:gd name="connsiteX146" fmla="*/ 5467350 w 5857875"/>
              <a:gd name="connsiteY146" fmla="*/ 828864 h 1114614"/>
              <a:gd name="connsiteX147" fmla="*/ 5600700 w 5857875"/>
              <a:gd name="connsiteY147" fmla="*/ 876489 h 1114614"/>
              <a:gd name="connsiteX148" fmla="*/ 5648325 w 5857875"/>
              <a:gd name="connsiteY148" fmla="*/ 895539 h 1114614"/>
              <a:gd name="connsiteX149" fmla="*/ 5734050 w 5857875"/>
              <a:gd name="connsiteY149" fmla="*/ 685989 h 1114614"/>
              <a:gd name="connsiteX150" fmla="*/ 5857875 w 5857875"/>
              <a:gd name="connsiteY150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295400 w 5857875"/>
              <a:gd name="connsiteY49" fmla="*/ 733614 h 1114614"/>
              <a:gd name="connsiteX50" fmla="*/ 1362075 w 5857875"/>
              <a:gd name="connsiteY50" fmla="*/ 886014 h 1114614"/>
              <a:gd name="connsiteX51" fmla="*/ 1419225 w 5857875"/>
              <a:gd name="connsiteY51" fmla="*/ 924114 h 1114614"/>
              <a:gd name="connsiteX52" fmla="*/ 1438275 w 5857875"/>
              <a:gd name="connsiteY52" fmla="*/ 886014 h 1114614"/>
              <a:gd name="connsiteX53" fmla="*/ 1457325 w 5857875"/>
              <a:gd name="connsiteY53" fmla="*/ 895539 h 1114614"/>
              <a:gd name="connsiteX54" fmla="*/ 1476375 w 5857875"/>
              <a:gd name="connsiteY54" fmla="*/ 781239 h 1114614"/>
              <a:gd name="connsiteX55" fmla="*/ 1485900 w 5857875"/>
              <a:gd name="connsiteY55" fmla="*/ 752664 h 1114614"/>
              <a:gd name="connsiteX56" fmla="*/ 1514475 w 5857875"/>
              <a:gd name="connsiteY56" fmla="*/ 743139 h 1114614"/>
              <a:gd name="connsiteX57" fmla="*/ 1571625 w 5857875"/>
              <a:gd name="connsiteY57" fmla="*/ 752664 h 1114614"/>
              <a:gd name="connsiteX58" fmla="*/ 1619250 w 5857875"/>
              <a:gd name="connsiteY58" fmla="*/ 762189 h 1114614"/>
              <a:gd name="connsiteX59" fmla="*/ 1657350 w 5857875"/>
              <a:gd name="connsiteY59" fmla="*/ 752664 h 1114614"/>
              <a:gd name="connsiteX60" fmla="*/ 1685925 w 5857875"/>
              <a:gd name="connsiteY60" fmla="*/ 657414 h 1114614"/>
              <a:gd name="connsiteX61" fmla="*/ 1714500 w 5857875"/>
              <a:gd name="connsiteY61" fmla="*/ 600264 h 1114614"/>
              <a:gd name="connsiteX62" fmla="*/ 1733550 w 5857875"/>
              <a:gd name="connsiteY62" fmla="*/ 514539 h 1114614"/>
              <a:gd name="connsiteX63" fmla="*/ 1752600 w 5857875"/>
              <a:gd name="connsiteY63" fmla="*/ 466914 h 1114614"/>
              <a:gd name="connsiteX64" fmla="*/ 1762125 w 5857875"/>
              <a:gd name="connsiteY64" fmla="*/ 438339 h 1114614"/>
              <a:gd name="connsiteX65" fmla="*/ 1819275 w 5857875"/>
              <a:gd name="connsiteY65" fmla="*/ 495489 h 1114614"/>
              <a:gd name="connsiteX66" fmla="*/ 1838325 w 5857875"/>
              <a:gd name="connsiteY66" fmla="*/ 571689 h 1114614"/>
              <a:gd name="connsiteX67" fmla="*/ 1866900 w 5857875"/>
              <a:gd name="connsiteY67" fmla="*/ 600264 h 1114614"/>
              <a:gd name="connsiteX68" fmla="*/ 1885950 w 5857875"/>
              <a:gd name="connsiteY68" fmla="*/ 714564 h 1114614"/>
              <a:gd name="connsiteX69" fmla="*/ 1895475 w 5857875"/>
              <a:gd name="connsiteY69" fmla="*/ 743139 h 1114614"/>
              <a:gd name="connsiteX70" fmla="*/ 1914525 w 5857875"/>
              <a:gd name="connsiteY70" fmla="*/ 847914 h 1114614"/>
              <a:gd name="connsiteX71" fmla="*/ 1924050 w 5857875"/>
              <a:gd name="connsiteY71" fmla="*/ 886014 h 1114614"/>
              <a:gd name="connsiteX72" fmla="*/ 1952625 w 5857875"/>
              <a:gd name="connsiteY72" fmla="*/ 905064 h 1114614"/>
              <a:gd name="connsiteX73" fmla="*/ 2028825 w 5857875"/>
              <a:gd name="connsiteY73" fmla="*/ 866964 h 1114614"/>
              <a:gd name="connsiteX74" fmla="*/ 2038350 w 5857875"/>
              <a:gd name="connsiteY74" fmla="*/ 819339 h 1114614"/>
              <a:gd name="connsiteX75" fmla="*/ 2066925 w 5857875"/>
              <a:gd name="connsiteY75" fmla="*/ 743139 h 1114614"/>
              <a:gd name="connsiteX76" fmla="*/ 2095500 w 5857875"/>
              <a:gd name="connsiteY76" fmla="*/ 647889 h 1114614"/>
              <a:gd name="connsiteX77" fmla="*/ 2124075 w 5857875"/>
              <a:gd name="connsiteY77" fmla="*/ 657414 h 1114614"/>
              <a:gd name="connsiteX78" fmla="*/ 2133600 w 5857875"/>
              <a:gd name="connsiteY78" fmla="*/ 685989 h 1114614"/>
              <a:gd name="connsiteX79" fmla="*/ 2152650 w 5857875"/>
              <a:gd name="connsiteY79" fmla="*/ 752664 h 1114614"/>
              <a:gd name="connsiteX80" fmla="*/ 2181225 w 5857875"/>
              <a:gd name="connsiteY80" fmla="*/ 790764 h 1114614"/>
              <a:gd name="connsiteX81" fmla="*/ 2200275 w 5857875"/>
              <a:gd name="connsiteY81" fmla="*/ 886014 h 1114614"/>
              <a:gd name="connsiteX82" fmla="*/ 2209800 w 5857875"/>
              <a:gd name="connsiteY82" fmla="*/ 914589 h 1114614"/>
              <a:gd name="connsiteX83" fmla="*/ 2238375 w 5857875"/>
              <a:gd name="connsiteY83" fmla="*/ 857439 h 1114614"/>
              <a:gd name="connsiteX84" fmla="*/ 2247900 w 5857875"/>
              <a:gd name="connsiteY84" fmla="*/ 819339 h 1114614"/>
              <a:gd name="connsiteX85" fmla="*/ 2266950 w 5857875"/>
              <a:gd name="connsiteY85" fmla="*/ 714564 h 1114614"/>
              <a:gd name="connsiteX86" fmla="*/ 2228850 w 5857875"/>
              <a:gd name="connsiteY86" fmla="*/ 47814 h 1114614"/>
              <a:gd name="connsiteX87" fmla="*/ 2257425 w 5857875"/>
              <a:gd name="connsiteY87" fmla="*/ 57339 h 1114614"/>
              <a:gd name="connsiteX88" fmla="*/ 2266950 w 5857875"/>
              <a:gd name="connsiteY88" fmla="*/ 85914 h 1114614"/>
              <a:gd name="connsiteX89" fmla="*/ 2286000 w 5857875"/>
              <a:gd name="connsiteY89" fmla="*/ 124014 h 1114614"/>
              <a:gd name="connsiteX90" fmla="*/ 2314575 w 5857875"/>
              <a:gd name="connsiteY90" fmla="*/ 190689 h 1114614"/>
              <a:gd name="connsiteX91" fmla="*/ 2419350 w 5857875"/>
              <a:gd name="connsiteY91" fmla="*/ 790764 h 1114614"/>
              <a:gd name="connsiteX92" fmla="*/ 2457450 w 5857875"/>
              <a:gd name="connsiteY92" fmla="*/ 781239 h 1114614"/>
              <a:gd name="connsiteX93" fmla="*/ 2486025 w 5857875"/>
              <a:gd name="connsiteY93" fmla="*/ 762189 h 1114614"/>
              <a:gd name="connsiteX94" fmla="*/ 2524125 w 5857875"/>
              <a:gd name="connsiteY94" fmla="*/ 743139 h 1114614"/>
              <a:gd name="connsiteX95" fmla="*/ 2667000 w 5857875"/>
              <a:gd name="connsiteY95" fmla="*/ 762189 h 1114614"/>
              <a:gd name="connsiteX96" fmla="*/ 2695575 w 5857875"/>
              <a:gd name="connsiteY96" fmla="*/ 724089 h 1114614"/>
              <a:gd name="connsiteX97" fmla="*/ 2705100 w 5857875"/>
              <a:gd name="connsiteY97" fmla="*/ 552639 h 1114614"/>
              <a:gd name="connsiteX98" fmla="*/ 2733675 w 5857875"/>
              <a:gd name="connsiteY98" fmla="*/ 543114 h 1114614"/>
              <a:gd name="connsiteX99" fmla="*/ 2771775 w 5857875"/>
              <a:gd name="connsiteY99" fmla="*/ 533589 h 1114614"/>
              <a:gd name="connsiteX100" fmla="*/ 2809875 w 5857875"/>
              <a:gd name="connsiteY100" fmla="*/ 543114 h 1114614"/>
              <a:gd name="connsiteX101" fmla="*/ 2876550 w 5857875"/>
              <a:gd name="connsiteY101" fmla="*/ 505014 h 1114614"/>
              <a:gd name="connsiteX102" fmla="*/ 2962275 w 5857875"/>
              <a:gd name="connsiteY102" fmla="*/ 524064 h 1114614"/>
              <a:gd name="connsiteX103" fmla="*/ 2990850 w 5857875"/>
              <a:gd name="connsiteY103" fmla="*/ 552639 h 1114614"/>
              <a:gd name="connsiteX104" fmla="*/ 3076575 w 5857875"/>
              <a:gd name="connsiteY104" fmla="*/ 571689 h 1114614"/>
              <a:gd name="connsiteX105" fmla="*/ 3152775 w 5857875"/>
              <a:gd name="connsiteY105" fmla="*/ 609789 h 1114614"/>
              <a:gd name="connsiteX106" fmla="*/ 3181350 w 5857875"/>
              <a:gd name="connsiteY106" fmla="*/ 619314 h 1114614"/>
              <a:gd name="connsiteX107" fmla="*/ 3209925 w 5857875"/>
              <a:gd name="connsiteY107" fmla="*/ 590739 h 1114614"/>
              <a:gd name="connsiteX108" fmla="*/ 3238500 w 5857875"/>
              <a:gd name="connsiteY108" fmla="*/ 571689 h 1114614"/>
              <a:gd name="connsiteX109" fmla="*/ 3352800 w 5857875"/>
              <a:gd name="connsiteY109" fmla="*/ 600264 h 1114614"/>
              <a:gd name="connsiteX110" fmla="*/ 3409950 w 5857875"/>
              <a:gd name="connsiteY110" fmla="*/ 619314 h 1114614"/>
              <a:gd name="connsiteX111" fmla="*/ 3514725 w 5857875"/>
              <a:gd name="connsiteY111" fmla="*/ 609789 h 1114614"/>
              <a:gd name="connsiteX112" fmla="*/ 3676650 w 5857875"/>
              <a:gd name="connsiteY112" fmla="*/ 638364 h 1114614"/>
              <a:gd name="connsiteX113" fmla="*/ 3762375 w 5857875"/>
              <a:gd name="connsiteY113" fmla="*/ 695514 h 1114614"/>
              <a:gd name="connsiteX114" fmla="*/ 3771900 w 5857875"/>
              <a:gd name="connsiteY114" fmla="*/ 666939 h 1114614"/>
              <a:gd name="connsiteX115" fmla="*/ 3781425 w 5857875"/>
              <a:gd name="connsiteY115" fmla="*/ 581214 h 1114614"/>
              <a:gd name="connsiteX116" fmla="*/ 3819525 w 5857875"/>
              <a:gd name="connsiteY116" fmla="*/ 562164 h 1114614"/>
              <a:gd name="connsiteX117" fmla="*/ 3924300 w 5857875"/>
              <a:gd name="connsiteY117" fmla="*/ 571689 h 1114614"/>
              <a:gd name="connsiteX118" fmla="*/ 4124325 w 5857875"/>
              <a:gd name="connsiteY118" fmla="*/ 581214 h 1114614"/>
              <a:gd name="connsiteX119" fmla="*/ 4143375 w 5857875"/>
              <a:gd name="connsiteY119" fmla="*/ 543114 h 1114614"/>
              <a:gd name="connsiteX120" fmla="*/ 4267200 w 5857875"/>
              <a:gd name="connsiteY120" fmla="*/ 219264 h 1114614"/>
              <a:gd name="connsiteX121" fmla="*/ 4333875 w 5857875"/>
              <a:gd name="connsiteY121" fmla="*/ 228789 h 1114614"/>
              <a:gd name="connsiteX122" fmla="*/ 4371975 w 5857875"/>
              <a:gd name="connsiteY122" fmla="*/ 285939 h 1114614"/>
              <a:gd name="connsiteX123" fmla="*/ 4467225 w 5857875"/>
              <a:gd name="connsiteY123" fmla="*/ 609789 h 1114614"/>
              <a:gd name="connsiteX124" fmla="*/ 4543425 w 5857875"/>
              <a:gd name="connsiteY124" fmla="*/ 695514 h 1114614"/>
              <a:gd name="connsiteX125" fmla="*/ 4581525 w 5857875"/>
              <a:gd name="connsiteY125" fmla="*/ 714564 h 1114614"/>
              <a:gd name="connsiteX126" fmla="*/ 4610100 w 5857875"/>
              <a:gd name="connsiteY126" fmla="*/ 733614 h 1114614"/>
              <a:gd name="connsiteX127" fmla="*/ 4648200 w 5857875"/>
              <a:gd name="connsiteY127" fmla="*/ 724089 h 1114614"/>
              <a:gd name="connsiteX128" fmla="*/ 4705350 w 5857875"/>
              <a:gd name="connsiteY128" fmla="*/ 705039 h 1114614"/>
              <a:gd name="connsiteX129" fmla="*/ 4705350 w 5857875"/>
              <a:gd name="connsiteY129" fmla="*/ 514539 h 1114614"/>
              <a:gd name="connsiteX130" fmla="*/ 4743450 w 5857875"/>
              <a:gd name="connsiteY130" fmla="*/ 609789 h 1114614"/>
              <a:gd name="connsiteX131" fmla="*/ 4772025 w 5857875"/>
              <a:gd name="connsiteY131" fmla="*/ 628839 h 1114614"/>
              <a:gd name="connsiteX132" fmla="*/ 4810125 w 5857875"/>
              <a:gd name="connsiteY132" fmla="*/ 666939 h 1114614"/>
              <a:gd name="connsiteX133" fmla="*/ 4886325 w 5857875"/>
              <a:gd name="connsiteY133" fmla="*/ 724089 h 1114614"/>
              <a:gd name="connsiteX134" fmla="*/ 4886325 w 5857875"/>
              <a:gd name="connsiteY134" fmla="*/ 666939 h 1114614"/>
              <a:gd name="connsiteX135" fmla="*/ 4876800 w 5857875"/>
              <a:gd name="connsiteY135" fmla="*/ 628839 h 1114614"/>
              <a:gd name="connsiteX136" fmla="*/ 4933950 w 5857875"/>
              <a:gd name="connsiteY136" fmla="*/ 685989 h 1114614"/>
              <a:gd name="connsiteX137" fmla="*/ 5048250 w 5857875"/>
              <a:gd name="connsiteY137" fmla="*/ 752664 h 1114614"/>
              <a:gd name="connsiteX138" fmla="*/ 5076825 w 5857875"/>
              <a:gd name="connsiteY138" fmla="*/ 771714 h 1114614"/>
              <a:gd name="connsiteX139" fmla="*/ 5105400 w 5857875"/>
              <a:gd name="connsiteY139" fmla="*/ 781239 h 1114614"/>
              <a:gd name="connsiteX140" fmla="*/ 5124450 w 5857875"/>
              <a:gd name="connsiteY140" fmla="*/ 752664 h 1114614"/>
              <a:gd name="connsiteX141" fmla="*/ 5210175 w 5857875"/>
              <a:gd name="connsiteY141" fmla="*/ 695514 h 1114614"/>
              <a:gd name="connsiteX142" fmla="*/ 5257800 w 5857875"/>
              <a:gd name="connsiteY142" fmla="*/ 705039 h 1114614"/>
              <a:gd name="connsiteX143" fmla="*/ 5305425 w 5857875"/>
              <a:gd name="connsiteY143" fmla="*/ 762189 h 1114614"/>
              <a:gd name="connsiteX144" fmla="*/ 5372100 w 5857875"/>
              <a:gd name="connsiteY144" fmla="*/ 781239 h 1114614"/>
              <a:gd name="connsiteX145" fmla="*/ 5467350 w 5857875"/>
              <a:gd name="connsiteY145" fmla="*/ 828864 h 1114614"/>
              <a:gd name="connsiteX146" fmla="*/ 5600700 w 5857875"/>
              <a:gd name="connsiteY146" fmla="*/ 876489 h 1114614"/>
              <a:gd name="connsiteX147" fmla="*/ 5648325 w 5857875"/>
              <a:gd name="connsiteY147" fmla="*/ 895539 h 1114614"/>
              <a:gd name="connsiteX148" fmla="*/ 5734050 w 5857875"/>
              <a:gd name="connsiteY148" fmla="*/ 685989 h 1114614"/>
              <a:gd name="connsiteX149" fmla="*/ 5857875 w 5857875"/>
              <a:gd name="connsiteY149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295400 w 5857875"/>
              <a:gd name="connsiteY48" fmla="*/ 800289 h 1114614"/>
              <a:gd name="connsiteX49" fmla="*/ 1362075 w 5857875"/>
              <a:gd name="connsiteY49" fmla="*/ 886014 h 1114614"/>
              <a:gd name="connsiteX50" fmla="*/ 1419225 w 5857875"/>
              <a:gd name="connsiteY50" fmla="*/ 924114 h 1114614"/>
              <a:gd name="connsiteX51" fmla="*/ 1438275 w 5857875"/>
              <a:gd name="connsiteY51" fmla="*/ 886014 h 1114614"/>
              <a:gd name="connsiteX52" fmla="*/ 1457325 w 5857875"/>
              <a:gd name="connsiteY52" fmla="*/ 895539 h 1114614"/>
              <a:gd name="connsiteX53" fmla="*/ 1476375 w 5857875"/>
              <a:gd name="connsiteY53" fmla="*/ 781239 h 1114614"/>
              <a:gd name="connsiteX54" fmla="*/ 1485900 w 5857875"/>
              <a:gd name="connsiteY54" fmla="*/ 752664 h 1114614"/>
              <a:gd name="connsiteX55" fmla="*/ 1514475 w 5857875"/>
              <a:gd name="connsiteY55" fmla="*/ 743139 h 1114614"/>
              <a:gd name="connsiteX56" fmla="*/ 1571625 w 5857875"/>
              <a:gd name="connsiteY56" fmla="*/ 752664 h 1114614"/>
              <a:gd name="connsiteX57" fmla="*/ 1619250 w 5857875"/>
              <a:gd name="connsiteY57" fmla="*/ 762189 h 1114614"/>
              <a:gd name="connsiteX58" fmla="*/ 1657350 w 5857875"/>
              <a:gd name="connsiteY58" fmla="*/ 752664 h 1114614"/>
              <a:gd name="connsiteX59" fmla="*/ 1685925 w 5857875"/>
              <a:gd name="connsiteY59" fmla="*/ 657414 h 1114614"/>
              <a:gd name="connsiteX60" fmla="*/ 1714500 w 5857875"/>
              <a:gd name="connsiteY60" fmla="*/ 600264 h 1114614"/>
              <a:gd name="connsiteX61" fmla="*/ 1733550 w 5857875"/>
              <a:gd name="connsiteY61" fmla="*/ 514539 h 1114614"/>
              <a:gd name="connsiteX62" fmla="*/ 1752600 w 5857875"/>
              <a:gd name="connsiteY62" fmla="*/ 466914 h 1114614"/>
              <a:gd name="connsiteX63" fmla="*/ 1762125 w 5857875"/>
              <a:gd name="connsiteY63" fmla="*/ 438339 h 1114614"/>
              <a:gd name="connsiteX64" fmla="*/ 1819275 w 5857875"/>
              <a:gd name="connsiteY64" fmla="*/ 495489 h 1114614"/>
              <a:gd name="connsiteX65" fmla="*/ 1838325 w 5857875"/>
              <a:gd name="connsiteY65" fmla="*/ 571689 h 1114614"/>
              <a:gd name="connsiteX66" fmla="*/ 1866900 w 5857875"/>
              <a:gd name="connsiteY66" fmla="*/ 600264 h 1114614"/>
              <a:gd name="connsiteX67" fmla="*/ 1885950 w 5857875"/>
              <a:gd name="connsiteY67" fmla="*/ 714564 h 1114614"/>
              <a:gd name="connsiteX68" fmla="*/ 1895475 w 5857875"/>
              <a:gd name="connsiteY68" fmla="*/ 743139 h 1114614"/>
              <a:gd name="connsiteX69" fmla="*/ 1914525 w 5857875"/>
              <a:gd name="connsiteY69" fmla="*/ 847914 h 1114614"/>
              <a:gd name="connsiteX70" fmla="*/ 1924050 w 5857875"/>
              <a:gd name="connsiteY70" fmla="*/ 886014 h 1114614"/>
              <a:gd name="connsiteX71" fmla="*/ 1952625 w 5857875"/>
              <a:gd name="connsiteY71" fmla="*/ 905064 h 1114614"/>
              <a:gd name="connsiteX72" fmla="*/ 2028825 w 5857875"/>
              <a:gd name="connsiteY72" fmla="*/ 866964 h 1114614"/>
              <a:gd name="connsiteX73" fmla="*/ 2038350 w 5857875"/>
              <a:gd name="connsiteY73" fmla="*/ 819339 h 1114614"/>
              <a:gd name="connsiteX74" fmla="*/ 2066925 w 5857875"/>
              <a:gd name="connsiteY74" fmla="*/ 743139 h 1114614"/>
              <a:gd name="connsiteX75" fmla="*/ 2095500 w 5857875"/>
              <a:gd name="connsiteY75" fmla="*/ 647889 h 1114614"/>
              <a:gd name="connsiteX76" fmla="*/ 2124075 w 5857875"/>
              <a:gd name="connsiteY76" fmla="*/ 657414 h 1114614"/>
              <a:gd name="connsiteX77" fmla="*/ 2133600 w 5857875"/>
              <a:gd name="connsiteY77" fmla="*/ 685989 h 1114614"/>
              <a:gd name="connsiteX78" fmla="*/ 2152650 w 5857875"/>
              <a:gd name="connsiteY78" fmla="*/ 752664 h 1114614"/>
              <a:gd name="connsiteX79" fmla="*/ 2181225 w 5857875"/>
              <a:gd name="connsiteY79" fmla="*/ 790764 h 1114614"/>
              <a:gd name="connsiteX80" fmla="*/ 2200275 w 5857875"/>
              <a:gd name="connsiteY80" fmla="*/ 886014 h 1114614"/>
              <a:gd name="connsiteX81" fmla="*/ 2209800 w 5857875"/>
              <a:gd name="connsiteY81" fmla="*/ 914589 h 1114614"/>
              <a:gd name="connsiteX82" fmla="*/ 2238375 w 5857875"/>
              <a:gd name="connsiteY82" fmla="*/ 857439 h 1114614"/>
              <a:gd name="connsiteX83" fmla="*/ 2247900 w 5857875"/>
              <a:gd name="connsiteY83" fmla="*/ 819339 h 1114614"/>
              <a:gd name="connsiteX84" fmla="*/ 2266950 w 5857875"/>
              <a:gd name="connsiteY84" fmla="*/ 714564 h 1114614"/>
              <a:gd name="connsiteX85" fmla="*/ 2228850 w 5857875"/>
              <a:gd name="connsiteY85" fmla="*/ 47814 h 1114614"/>
              <a:gd name="connsiteX86" fmla="*/ 2257425 w 5857875"/>
              <a:gd name="connsiteY86" fmla="*/ 57339 h 1114614"/>
              <a:gd name="connsiteX87" fmla="*/ 2266950 w 5857875"/>
              <a:gd name="connsiteY87" fmla="*/ 85914 h 1114614"/>
              <a:gd name="connsiteX88" fmla="*/ 2286000 w 5857875"/>
              <a:gd name="connsiteY88" fmla="*/ 124014 h 1114614"/>
              <a:gd name="connsiteX89" fmla="*/ 2314575 w 5857875"/>
              <a:gd name="connsiteY89" fmla="*/ 190689 h 1114614"/>
              <a:gd name="connsiteX90" fmla="*/ 2419350 w 5857875"/>
              <a:gd name="connsiteY90" fmla="*/ 790764 h 1114614"/>
              <a:gd name="connsiteX91" fmla="*/ 2457450 w 5857875"/>
              <a:gd name="connsiteY91" fmla="*/ 781239 h 1114614"/>
              <a:gd name="connsiteX92" fmla="*/ 2486025 w 5857875"/>
              <a:gd name="connsiteY92" fmla="*/ 762189 h 1114614"/>
              <a:gd name="connsiteX93" fmla="*/ 2524125 w 5857875"/>
              <a:gd name="connsiteY93" fmla="*/ 743139 h 1114614"/>
              <a:gd name="connsiteX94" fmla="*/ 2667000 w 5857875"/>
              <a:gd name="connsiteY94" fmla="*/ 762189 h 1114614"/>
              <a:gd name="connsiteX95" fmla="*/ 2695575 w 5857875"/>
              <a:gd name="connsiteY95" fmla="*/ 724089 h 1114614"/>
              <a:gd name="connsiteX96" fmla="*/ 2705100 w 5857875"/>
              <a:gd name="connsiteY96" fmla="*/ 552639 h 1114614"/>
              <a:gd name="connsiteX97" fmla="*/ 2733675 w 5857875"/>
              <a:gd name="connsiteY97" fmla="*/ 543114 h 1114614"/>
              <a:gd name="connsiteX98" fmla="*/ 2771775 w 5857875"/>
              <a:gd name="connsiteY98" fmla="*/ 533589 h 1114614"/>
              <a:gd name="connsiteX99" fmla="*/ 2809875 w 5857875"/>
              <a:gd name="connsiteY99" fmla="*/ 543114 h 1114614"/>
              <a:gd name="connsiteX100" fmla="*/ 2876550 w 5857875"/>
              <a:gd name="connsiteY100" fmla="*/ 505014 h 1114614"/>
              <a:gd name="connsiteX101" fmla="*/ 2962275 w 5857875"/>
              <a:gd name="connsiteY101" fmla="*/ 524064 h 1114614"/>
              <a:gd name="connsiteX102" fmla="*/ 2990850 w 5857875"/>
              <a:gd name="connsiteY102" fmla="*/ 552639 h 1114614"/>
              <a:gd name="connsiteX103" fmla="*/ 3076575 w 5857875"/>
              <a:gd name="connsiteY103" fmla="*/ 571689 h 1114614"/>
              <a:gd name="connsiteX104" fmla="*/ 3152775 w 5857875"/>
              <a:gd name="connsiteY104" fmla="*/ 609789 h 1114614"/>
              <a:gd name="connsiteX105" fmla="*/ 3181350 w 5857875"/>
              <a:gd name="connsiteY105" fmla="*/ 619314 h 1114614"/>
              <a:gd name="connsiteX106" fmla="*/ 3209925 w 5857875"/>
              <a:gd name="connsiteY106" fmla="*/ 590739 h 1114614"/>
              <a:gd name="connsiteX107" fmla="*/ 3238500 w 5857875"/>
              <a:gd name="connsiteY107" fmla="*/ 571689 h 1114614"/>
              <a:gd name="connsiteX108" fmla="*/ 3352800 w 5857875"/>
              <a:gd name="connsiteY108" fmla="*/ 600264 h 1114614"/>
              <a:gd name="connsiteX109" fmla="*/ 3409950 w 5857875"/>
              <a:gd name="connsiteY109" fmla="*/ 619314 h 1114614"/>
              <a:gd name="connsiteX110" fmla="*/ 3514725 w 5857875"/>
              <a:gd name="connsiteY110" fmla="*/ 609789 h 1114614"/>
              <a:gd name="connsiteX111" fmla="*/ 3676650 w 5857875"/>
              <a:gd name="connsiteY111" fmla="*/ 638364 h 1114614"/>
              <a:gd name="connsiteX112" fmla="*/ 3762375 w 5857875"/>
              <a:gd name="connsiteY112" fmla="*/ 695514 h 1114614"/>
              <a:gd name="connsiteX113" fmla="*/ 3771900 w 5857875"/>
              <a:gd name="connsiteY113" fmla="*/ 666939 h 1114614"/>
              <a:gd name="connsiteX114" fmla="*/ 3781425 w 5857875"/>
              <a:gd name="connsiteY114" fmla="*/ 581214 h 1114614"/>
              <a:gd name="connsiteX115" fmla="*/ 3819525 w 5857875"/>
              <a:gd name="connsiteY115" fmla="*/ 562164 h 1114614"/>
              <a:gd name="connsiteX116" fmla="*/ 3924300 w 5857875"/>
              <a:gd name="connsiteY116" fmla="*/ 571689 h 1114614"/>
              <a:gd name="connsiteX117" fmla="*/ 4124325 w 5857875"/>
              <a:gd name="connsiteY117" fmla="*/ 581214 h 1114614"/>
              <a:gd name="connsiteX118" fmla="*/ 4143375 w 5857875"/>
              <a:gd name="connsiteY118" fmla="*/ 543114 h 1114614"/>
              <a:gd name="connsiteX119" fmla="*/ 4267200 w 5857875"/>
              <a:gd name="connsiteY119" fmla="*/ 219264 h 1114614"/>
              <a:gd name="connsiteX120" fmla="*/ 4333875 w 5857875"/>
              <a:gd name="connsiteY120" fmla="*/ 228789 h 1114614"/>
              <a:gd name="connsiteX121" fmla="*/ 4371975 w 5857875"/>
              <a:gd name="connsiteY121" fmla="*/ 285939 h 1114614"/>
              <a:gd name="connsiteX122" fmla="*/ 4467225 w 5857875"/>
              <a:gd name="connsiteY122" fmla="*/ 609789 h 1114614"/>
              <a:gd name="connsiteX123" fmla="*/ 4543425 w 5857875"/>
              <a:gd name="connsiteY123" fmla="*/ 695514 h 1114614"/>
              <a:gd name="connsiteX124" fmla="*/ 4581525 w 5857875"/>
              <a:gd name="connsiteY124" fmla="*/ 714564 h 1114614"/>
              <a:gd name="connsiteX125" fmla="*/ 4610100 w 5857875"/>
              <a:gd name="connsiteY125" fmla="*/ 733614 h 1114614"/>
              <a:gd name="connsiteX126" fmla="*/ 4648200 w 5857875"/>
              <a:gd name="connsiteY126" fmla="*/ 724089 h 1114614"/>
              <a:gd name="connsiteX127" fmla="*/ 4705350 w 5857875"/>
              <a:gd name="connsiteY127" fmla="*/ 705039 h 1114614"/>
              <a:gd name="connsiteX128" fmla="*/ 4705350 w 5857875"/>
              <a:gd name="connsiteY128" fmla="*/ 514539 h 1114614"/>
              <a:gd name="connsiteX129" fmla="*/ 4743450 w 5857875"/>
              <a:gd name="connsiteY129" fmla="*/ 609789 h 1114614"/>
              <a:gd name="connsiteX130" fmla="*/ 4772025 w 5857875"/>
              <a:gd name="connsiteY130" fmla="*/ 628839 h 1114614"/>
              <a:gd name="connsiteX131" fmla="*/ 4810125 w 5857875"/>
              <a:gd name="connsiteY131" fmla="*/ 666939 h 1114614"/>
              <a:gd name="connsiteX132" fmla="*/ 4886325 w 5857875"/>
              <a:gd name="connsiteY132" fmla="*/ 724089 h 1114614"/>
              <a:gd name="connsiteX133" fmla="*/ 4886325 w 5857875"/>
              <a:gd name="connsiteY133" fmla="*/ 666939 h 1114614"/>
              <a:gd name="connsiteX134" fmla="*/ 4876800 w 5857875"/>
              <a:gd name="connsiteY134" fmla="*/ 628839 h 1114614"/>
              <a:gd name="connsiteX135" fmla="*/ 4933950 w 5857875"/>
              <a:gd name="connsiteY135" fmla="*/ 685989 h 1114614"/>
              <a:gd name="connsiteX136" fmla="*/ 5048250 w 5857875"/>
              <a:gd name="connsiteY136" fmla="*/ 752664 h 1114614"/>
              <a:gd name="connsiteX137" fmla="*/ 5076825 w 5857875"/>
              <a:gd name="connsiteY137" fmla="*/ 771714 h 1114614"/>
              <a:gd name="connsiteX138" fmla="*/ 5105400 w 5857875"/>
              <a:gd name="connsiteY138" fmla="*/ 781239 h 1114614"/>
              <a:gd name="connsiteX139" fmla="*/ 5124450 w 5857875"/>
              <a:gd name="connsiteY139" fmla="*/ 752664 h 1114614"/>
              <a:gd name="connsiteX140" fmla="*/ 5210175 w 5857875"/>
              <a:gd name="connsiteY140" fmla="*/ 695514 h 1114614"/>
              <a:gd name="connsiteX141" fmla="*/ 5257800 w 5857875"/>
              <a:gd name="connsiteY141" fmla="*/ 705039 h 1114614"/>
              <a:gd name="connsiteX142" fmla="*/ 5305425 w 5857875"/>
              <a:gd name="connsiteY142" fmla="*/ 762189 h 1114614"/>
              <a:gd name="connsiteX143" fmla="*/ 5372100 w 5857875"/>
              <a:gd name="connsiteY143" fmla="*/ 781239 h 1114614"/>
              <a:gd name="connsiteX144" fmla="*/ 5467350 w 5857875"/>
              <a:gd name="connsiteY144" fmla="*/ 828864 h 1114614"/>
              <a:gd name="connsiteX145" fmla="*/ 5600700 w 5857875"/>
              <a:gd name="connsiteY145" fmla="*/ 876489 h 1114614"/>
              <a:gd name="connsiteX146" fmla="*/ 5648325 w 5857875"/>
              <a:gd name="connsiteY146" fmla="*/ 895539 h 1114614"/>
              <a:gd name="connsiteX147" fmla="*/ 5734050 w 5857875"/>
              <a:gd name="connsiteY147" fmla="*/ 685989 h 1114614"/>
              <a:gd name="connsiteX148" fmla="*/ 5857875 w 5857875"/>
              <a:gd name="connsiteY148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362075 w 5857875"/>
              <a:gd name="connsiteY48" fmla="*/ 886014 h 1114614"/>
              <a:gd name="connsiteX49" fmla="*/ 1419225 w 5857875"/>
              <a:gd name="connsiteY49" fmla="*/ 924114 h 1114614"/>
              <a:gd name="connsiteX50" fmla="*/ 1438275 w 5857875"/>
              <a:gd name="connsiteY50" fmla="*/ 886014 h 1114614"/>
              <a:gd name="connsiteX51" fmla="*/ 1457325 w 5857875"/>
              <a:gd name="connsiteY51" fmla="*/ 895539 h 1114614"/>
              <a:gd name="connsiteX52" fmla="*/ 1476375 w 5857875"/>
              <a:gd name="connsiteY52" fmla="*/ 781239 h 1114614"/>
              <a:gd name="connsiteX53" fmla="*/ 1485900 w 5857875"/>
              <a:gd name="connsiteY53" fmla="*/ 752664 h 1114614"/>
              <a:gd name="connsiteX54" fmla="*/ 1514475 w 5857875"/>
              <a:gd name="connsiteY54" fmla="*/ 743139 h 1114614"/>
              <a:gd name="connsiteX55" fmla="*/ 1571625 w 5857875"/>
              <a:gd name="connsiteY55" fmla="*/ 752664 h 1114614"/>
              <a:gd name="connsiteX56" fmla="*/ 1619250 w 5857875"/>
              <a:gd name="connsiteY56" fmla="*/ 762189 h 1114614"/>
              <a:gd name="connsiteX57" fmla="*/ 1657350 w 5857875"/>
              <a:gd name="connsiteY57" fmla="*/ 752664 h 1114614"/>
              <a:gd name="connsiteX58" fmla="*/ 1685925 w 5857875"/>
              <a:gd name="connsiteY58" fmla="*/ 657414 h 1114614"/>
              <a:gd name="connsiteX59" fmla="*/ 1714500 w 5857875"/>
              <a:gd name="connsiteY59" fmla="*/ 600264 h 1114614"/>
              <a:gd name="connsiteX60" fmla="*/ 1733550 w 5857875"/>
              <a:gd name="connsiteY60" fmla="*/ 514539 h 1114614"/>
              <a:gd name="connsiteX61" fmla="*/ 1752600 w 5857875"/>
              <a:gd name="connsiteY61" fmla="*/ 466914 h 1114614"/>
              <a:gd name="connsiteX62" fmla="*/ 1762125 w 5857875"/>
              <a:gd name="connsiteY62" fmla="*/ 438339 h 1114614"/>
              <a:gd name="connsiteX63" fmla="*/ 1819275 w 5857875"/>
              <a:gd name="connsiteY63" fmla="*/ 495489 h 1114614"/>
              <a:gd name="connsiteX64" fmla="*/ 1838325 w 5857875"/>
              <a:gd name="connsiteY64" fmla="*/ 571689 h 1114614"/>
              <a:gd name="connsiteX65" fmla="*/ 1866900 w 5857875"/>
              <a:gd name="connsiteY65" fmla="*/ 600264 h 1114614"/>
              <a:gd name="connsiteX66" fmla="*/ 1885950 w 5857875"/>
              <a:gd name="connsiteY66" fmla="*/ 714564 h 1114614"/>
              <a:gd name="connsiteX67" fmla="*/ 1895475 w 5857875"/>
              <a:gd name="connsiteY67" fmla="*/ 743139 h 1114614"/>
              <a:gd name="connsiteX68" fmla="*/ 1914525 w 5857875"/>
              <a:gd name="connsiteY68" fmla="*/ 847914 h 1114614"/>
              <a:gd name="connsiteX69" fmla="*/ 1924050 w 5857875"/>
              <a:gd name="connsiteY69" fmla="*/ 886014 h 1114614"/>
              <a:gd name="connsiteX70" fmla="*/ 1952625 w 5857875"/>
              <a:gd name="connsiteY70" fmla="*/ 905064 h 1114614"/>
              <a:gd name="connsiteX71" fmla="*/ 2028825 w 5857875"/>
              <a:gd name="connsiteY71" fmla="*/ 866964 h 1114614"/>
              <a:gd name="connsiteX72" fmla="*/ 2038350 w 5857875"/>
              <a:gd name="connsiteY72" fmla="*/ 819339 h 1114614"/>
              <a:gd name="connsiteX73" fmla="*/ 2066925 w 5857875"/>
              <a:gd name="connsiteY73" fmla="*/ 743139 h 1114614"/>
              <a:gd name="connsiteX74" fmla="*/ 2095500 w 5857875"/>
              <a:gd name="connsiteY74" fmla="*/ 647889 h 1114614"/>
              <a:gd name="connsiteX75" fmla="*/ 2124075 w 5857875"/>
              <a:gd name="connsiteY75" fmla="*/ 657414 h 1114614"/>
              <a:gd name="connsiteX76" fmla="*/ 2133600 w 5857875"/>
              <a:gd name="connsiteY76" fmla="*/ 685989 h 1114614"/>
              <a:gd name="connsiteX77" fmla="*/ 2152650 w 5857875"/>
              <a:gd name="connsiteY77" fmla="*/ 752664 h 1114614"/>
              <a:gd name="connsiteX78" fmla="*/ 2181225 w 5857875"/>
              <a:gd name="connsiteY78" fmla="*/ 790764 h 1114614"/>
              <a:gd name="connsiteX79" fmla="*/ 2200275 w 5857875"/>
              <a:gd name="connsiteY79" fmla="*/ 886014 h 1114614"/>
              <a:gd name="connsiteX80" fmla="*/ 2209800 w 5857875"/>
              <a:gd name="connsiteY80" fmla="*/ 914589 h 1114614"/>
              <a:gd name="connsiteX81" fmla="*/ 2238375 w 5857875"/>
              <a:gd name="connsiteY81" fmla="*/ 857439 h 1114614"/>
              <a:gd name="connsiteX82" fmla="*/ 2247900 w 5857875"/>
              <a:gd name="connsiteY82" fmla="*/ 819339 h 1114614"/>
              <a:gd name="connsiteX83" fmla="*/ 2266950 w 5857875"/>
              <a:gd name="connsiteY83" fmla="*/ 714564 h 1114614"/>
              <a:gd name="connsiteX84" fmla="*/ 2228850 w 5857875"/>
              <a:gd name="connsiteY84" fmla="*/ 47814 h 1114614"/>
              <a:gd name="connsiteX85" fmla="*/ 2257425 w 5857875"/>
              <a:gd name="connsiteY85" fmla="*/ 57339 h 1114614"/>
              <a:gd name="connsiteX86" fmla="*/ 2266950 w 5857875"/>
              <a:gd name="connsiteY86" fmla="*/ 85914 h 1114614"/>
              <a:gd name="connsiteX87" fmla="*/ 2286000 w 5857875"/>
              <a:gd name="connsiteY87" fmla="*/ 124014 h 1114614"/>
              <a:gd name="connsiteX88" fmla="*/ 2314575 w 5857875"/>
              <a:gd name="connsiteY88" fmla="*/ 190689 h 1114614"/>
              <a:gd name="connsiteX89" fmla="*/ 2419350 w 5857875"/>
              <a:gd name="connsiteY89" fmla="*/ 790764 h 1114614"/>
              <a:gd name="connsiteX90" fmla="*/ 2457450 w 5857875"/>
              <a:gd name="connsiteY90" fmla="*/ 781239 h 1114614"/>
              <a:gd name="connsiteX91" fmla="*/ 2486025 w 5857875"/>
              <a:gd name="connsiteY91" fmla="*/ 762189 h 1114614"/>
              <a:gd name="connsiteX92" fmla="*/ 2524125 w 5857875"/>
              <a:gd name="connsiteY92" fmla="*/ 743139 h 1114614"/>
              <a:gd name="connsiteX93" fmla="*/ 2667000 w 5857875"/>
              <a:gd name="connsiteY93" fmla="*/ 762189 h 1114614"/>
              <a:gd name="connsiteX94" fmla="*/ 2695575 w 5857875"/>
              <a:gd name="connsiteY94" fmla="*/ 724089 h 1114614"/>
              <a:gd name="connsiteX95" fmla="*/ 2705100 w 5857875"/>
              <a:gd name="connsiteY95" fmla="*/ 552639 h 1114614"/>
              <a:gd name="connsiteX96" fmla="*/ 2733675 w 5857875"/>
              <a:gd name="connsiteY96" fmla="*/ 543114 h 1114614"/>
              <a:gd name="connsiteX97" fmla="*/ 2771775 w 5857875"/>
              <a:gd name="connsiteY97" fmla="*/ 533589 h 1114614"/>
              <a:gd name="connsiteX98" fmla="*/ 2809875 w 5857875"/>
              <a:gd name="connsiteY98" fmla="*/ 543114 h 1114614"/>
              <a:gd name="connsiteX99" fmla="*/ 2876550 w 5857875"/>
              <a:gd name="connsiteY99" fmla="*/ 505014 h 1114614"/>
              <a:gd name="connsiteX100" fmla="*/ 2962275 w 5857875"/>
              <a:gd name="connsiteY100" fmla="*/ 524064 h 1114614"/>
              <a:gd name="connsiteX101" fmla="*/ 2990850 w 5857875"/>
              <a:gd name="connsiteY101" fmla="*/ 552639 h 1114614"/>
              <a:gd name="connsiteX102" fmla="*/ 3076575 w 5857875"/>
              <a:gd name="connsiteY102" fmla="*/ 571689 h 1114614"/>
              <a:gd name="connsiteX103" fmla="*/ 3152775 w 5857875"/>
              <a:gd name="connsiteY103" fmla="*/ 609789 h 1114614"/>
              <a:gd name="connsiteX104" fmla="*/ 3181350 w 5857875"/>
              <a:gd name="connsiteY104" fmla="*/ 619314 h 1114614"/>
              <a:gd name="connsiteX105" fmla="*/ 3209925 w 5857875"/>
              <a:gd name="connsiteY105" fmla="*/ 590739 h 1114614"/>
              <a:gd name="connsiteX106" fmla="*/ 3238500 w 5857875"/>
              <a:gd name="connsiteY106" fmla="*/ 571689 h 1114614"/>
              <a:gd name="connsiteX107" fmla="*/ 3352800 w 5857875"/>
              <a:gd name="connsiteY107" fmla="*/ 600264 h 1114614"/>
              <a:gd name="connsiteX108" fmla="*/ 3409950 w 5857875"/>
              <a:gd name="connsiteY108" fmla="*/ 619314 h 1114614"/>
              <a:gd name="connsiteX109" fmla="*/ 3514725 w 5857875"/>
              <a:gd name="connsiteY109" fmla="*/ 609789 h 1114614"/>
              <a:gd name="connsiteX110" fmla="*/ 3676650 w 5857875"/>
              <a:gd name="connsiteY110" fmla="*/ 638364 h 1114614"/>
              <a:gd name="connsiteX111" fmla="*/ 3762375 w 5857875"/>
              <a:gd name="connsiteY111" fmla="*/ 695514 h 1114614"/>
              <a:gd name="connsiteX112" fmla="*/ 3771900 w 5857875"/>
              <a:gd name="connsiteY112" fmla="*/ 666939 h 1114614"/>
              <a:gd name="connsiteX113" fmla="*/ 3781425 w 5857875"/>
              <a:gd name="connsiteY113" fmla="*/ 581214 h 1114614"/>
              <a:gd name="connsiteX114" fmla="*/ 3819525 w 5857875"/>
              <a:gd name="connsiteY114" fmla="*/ 562164 h 1114614"/>
              <a:gd name="connsiteX115" fmla="*/ 3924300 w 5857875"/>
              <a:gd name="connsiteY115" fmla="*/ 571689 h 1114614"/>
              <a:gd name="connsiteX116" fmla="*/ 4124325 w 5857875"/>
              <a:gd name="connsiteY116" fmla="*/ 581214 h 1114614"/>
              <a:gd name="connsiteX117" fmla="*/ 4143375 w 5857875"/>
              <a:gd name="connsiteY117" fmla="*/ 543114 h 1114614"/>
              <a:gd name="connsiteX118" fmla="*/ 4267200 w 5857875"/>
              <a:gd name="connsiteY118" fmla="*/ 219264 h 1114614"/>
              <a:gd name="connsiteX119" fmla="*/ 4333875 w 5857875"/>
              <a:gd name="connsiteY119" fmla="*/ 228789 h 1114614"/>
              <a:gd name="connsiteX120" fmla="*/ 4371975 w 5857875"/>
              <a:gd name="connsiteY120" fmla="*/ 285939 h 1114614"/>
              <a:gd name="connsiteX121" fmla="*/ 4467225 w 5857875"/>
              <a:gd name="connsiteY121" fmla="*/ 609789 h 1114614"/>
              <a:gd name="connsiteX122" fmla="*/ 4543425 w 5857875"/>
              <a:gd name="connsiteY122" fmla="*/ 695514 h 1114614"/>
              <a:gd name="connsiteX123" fmla="*/ 4581525 w 5857875"/>
              <a:gd name="connsiteY123" fmla="*/ 714564 h 1114614"/>
              <a:gd name="connsiteX124" fmla="*/ 4610100 w 5857875"/>
              <a:gd name="connsiteY124" fmla="*/ 733614 h 1114614"/>
              <a:gd name="connsiteX125" fmla="*/ 4648200 w 5857875"/>
              <a:gd name="connsiteY125" fmla="*/ 724089 h 1114614"/>
              <a:gd name="connsiteX126" fmla="*/ 4705350 w 5857875"/>
              <a:gd name="connsiteY126" fmla="*/ 705039 h 1114614"/>
              <a:gd name="connsiteX127" fmla="*/ 4705350 w 5857875"/>
              <a:gd name="connsiteY127" fmla="*/ 514539 h 1114614"/>
              <a:gd name="connsiteX128" fmla="*/ 4743450 w 5857875"/>
              <a:gd name="connsiteY128" fmla="*/ 609789 h 1114614"/>
              <a:gd name="connsiteX129" fmla="*/ 4772025 w 5857875"/>
              <a:gd name="connsiteY129" fmla="*/ 628839 h 1114614"/>
              <a:gd name="connsiteX130" fmla="*/ 4810125 w 5857875"/>
              <a:gd name="connsiteY130" fmla="*/ 666939 h 1114614"/>
              <a:gd name="connsiteX131" fmla="*/ 4886325 w 5857875"/>
              <a:gd name="connsiteY131" fmla="*/ 724089 h 1114614"/>
              <a:gd name="connsiteX132" fmla="*/ 4886325 w 5857875"/>
              <a:gd name="connsiteY132" fmla="*/ 666939 h 1114614"/>
              <a:gd name="connsiteX133" fmla="*/ 4876800 w 5857875"/>
              <a:gd name="connsiteY133" fmla="*/ 628839 h 1114614"/>
              <a:gd name="connsiteX134" fmla="*/ 4933950 w 5857875"/>
              <a:gd name="connsiteY134" fmla="*/ 685989 h 1114614"/>
              <a:gd name="connsiteX135" fmla="*/ 5048250 w 5857875"/>
              <a:gd name="connsiteY135" fmla="*/ 752664 h 1114614"/>
              <a:gd name="connsiteX136" fmla="*/ 5076825 w 5857875"/>
              <a:gd name="connsiteY136" fmla="*/ 771714 h 1114614"/>
              <a:gd name="connsiteX137" fmla="*/ 5105400 w 5857875"/>
              <a:gd name="connsiteY137" fmla="*/ 781239 h 1114614"/>
              <a:gd name="connsiteX138" fmla="*/ 5124450 w 5857875"/>
              <a:gd name="connsiteY138" fmla="*/ 752664 h 1114614"/>
              <a:gd name="connsiteX139" fmla="*/ 5210175 w 5857875"/>
              <a:gd name="connsiteY139" fmla="*/ 695514 h 1114614"/>
              <a:gd name="connsiteX140" fmla="*/ 5257800 w 5857875"/>
              <a:gd name="connsiteY140" fmla="*/ 705039 h 1114614"/>
              <a:gd name="connsiteX141" fmla="*/ 5305425 w 5857875"/>
              <a:gd name="connsiteY141" fmla="*/ 762189 h 1114614"/>
              <a:gd name="connsiteX142" fmla="*/ 5372100 w 5857875"/>
              <a:gd name="connsiteY142" fmla="*/ 781239 h 1114614"/>
              <a:gd name="connsiteX143" fmla="*/ 5467350 w 5857875"/>
              <a:gd name="connsiteY143" fmla="*/ 828864 h 1114614"/>
              <a:gd name="connsiteX144" fmla="*/ 5600700 w 5857875"/>
              <a:gd name="connsiteY144" fmla="*/ 876489 h 1114614"/>
              <a:gd name="connsiteX145" fmla="*/ 5648325 w 5857875"/>
              <a:gd name="connsiteY145" fmla="*/ 895539 h 1114614"/>
              <a:gd name="connsiteX146" fmla="*/ 5734050 w 5857875"/>
              <a:gd name="connsiteY146" fmla="*/ 685989 h 1114614"/>
              <a:gd name="connsiteX147" fmla="*/ 5857875 w 5857875"/>
              <a:gd name="connsiteY147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323975 w 5857875"/>
              <a:gd name="connsiteY47" fmla="*/ 847914 h 1114614"/>
              <a:gd name="connsiteX48" fmla="*/ 1419225 w 5857875"/>
              <a:gd name="connsiteY48" fmla="*/ 924114 h 1114614"/>
              <a:gd name="connsiteX49" fmla="*/ 1438275 w 5857875"/>
              <a:gd name="connsiteY49" fmla="*/ 886014 h 1114614"/>
              <a:gd name="connsiteX50" fmla="*/ 1457325 w 5857875"/>
              <a:gd name="connsiteY50" fmla="*/ 895539 h 1114614"/>
              <a:gd name="connsiteX51" fmla="*/ 1476375 w 5857875"/>
              <a:gd name="connsiteY51" fmla="*/ 781239 h 1114614"/>
              <a:gd name="connsiteX52" fmla="*/ 1485900 w 5857875"/>
              <a:gd name="connsiteY52" fmla="*/ 752664 h 1114614"/>
              <a:gd name="connsiteX53" fmla="*/ 1514475 w 5857875"/>
              <a:gd name="connsiteY53" fmla="*/ 743139 h 1114614"/>
              <a:gd name="connsiteX54" fmla="*/ 1571625 w 5857875"/>
              <a:gd name="connsiteY54" fmla="*/ 752664 h 1114614"/>
              <a:gd name="connsiteX55" fmla="*/ 1619250 w 5857875"/>
              <a:gd name="connsiteY55" fmla="*/ 762189 h 1114614"/>
              <a:gd name="connsiteX56" fmla="*/ 1657350 w 5857875"/>
              <a:gd name="connsiteY56" fmla="*/ 752664 h 1114614"/>
              <a:gd name="connsiteX57" fmla="*/ 1685925 w 5857875"/>
              <a:gd name="connsiteY57" fmla="*/ 657414 h 1114614"/>
              <a:gd name="connsiteX58" fmla="*/ 1714500 w 5857875"/>
              <a:gd name="connsiteY58" fmla="*/ 600264 h 1114614"/>
              <a:gd name="connsiteX59" fmla="*/ 1733550 w 5857875"/>
              <a:gd name="connsiteY59" fmla="*/ 514539 h 1114614"/>
              <a:gd name="connsiteX60" fmla="*/ 1752600 w 5857875"/>
              <a:gd name="connsiteY60" fmla="*/ 466914 h 1114614"/>
              <a:gd name="connsiteX61" fmla="*/ 1762125 w 5857875"/>
              <a:gd name="connsiteY61" fmla="*/ 438339 h 1114614"/>
              <a:gd name="connsiteX62" fmla="*/ 1819275 w 5857875"/>
              <a:gd name="connsiteY62" fmla="*/ 495489 h 1114614"/>
              <a:gd name="connsiteX63" fmla="*/ 1838325 w 5857875"/>
              <a:gd name="connsiteY63" fmla="*/ 571689 h 1114614"/>
              <a:gd name="connsiteX64" fmla="*/ 1866900 w 5857875"/>
              <a:gd name="connsiteY64" fmla="*/ 600264 h 1114614"/>
              <a:gd name="connsiteX65" fmla="*/ 1885950 w 5857875"/>
              <a:gd name="connsiteY65" fmla="*/ 714564 h 1114614"/>
              <a:gd name="connsiteX66" fmla="*/ 1895475 w 5857875"/>
              <a:gd name="connsiteY66" fmla="*/ 743139 h 1114614"/>
              <a:gd name="connsiteX67" fmla="*/ 1914525 w 5857875"/>
              <a:gd name="connsiteY67" fmla="*/ 847914 h 1114614"/>
              <a:gd name="connsiteX68" fmla="*/ 1924050 w 5857875"/>
              <a:gd name="connsiteY68" fmla="*/ 886014 h 1114614"/>
              <a:gd name="connsiteX69" fmla="*/ 1952625 w 5857875"/>
              <a:gd name="connsiteY69" fmla="*/ 905064 h 1114614"/>
              <a:gd name="connsiteX70" fmla="*/ 2028825 w 5857875"/>
              <a:gd name="connsiteY70" fmla="*/ 866964 h 1114614"/>
              <a:gd name="connsiteX71" fmla="*/ 2038350 w 5857875"/>
              <a:gd name="connsiteY71" fmla="*/ 819339 h 1114614"/>
              <a:gd name="connsiteX72" fmla="*/ 2066925 w 5857875"/>
              <a:gd name="connsiteY72" fmla="*/ 743139 h 1114614"/>
              <a:gd name="connsiteX73" fmla="*/ 2095500 w 5857875"/>
              <a:gd name="connsiteY73" fmla="*/ 647889 h 1114614"/>
              <a:gd name="connsiteX74" fmla="*/ 2124075 w 5857875"/>
              <a:gd name="connsiteY74" fmla="*/ 657414 h 1114614"/>
              <a:gd name="connsiteX75" fmla="*/ 2133600 w 5857875"/>
              <a:gd name="connsiteY75" fmla="*/ 685989 h 1114614"/>
              <a:gd name="connsiteX76" fmla="*/ 2152650 w 5857875"/>
              <a:gd name="connsiteY76" fmla="*/ 752664 h 1114614"/>
              <a:gd name="connsiteX77" fmla="*/ 2181225 w 5857875"/>
              <a:gd name="connsiteY77" fmla="*/ 790764 h 1114614"/>
              <a:gd name="connsiteX78" fmla="*/ 2200275 w 5857875"/>
              <a:gd name="connsiteY78" fmla="*/ 886014 h 1114614"/>
              <a:gd name="connsiteX79" fmla="*/ 2209800 w 5857875"/>
              <a:gd name="connsiteY79" fmla="*/ 914589 h 1114614"/>
              <a:gd name="connsiteX80" fmla="*/ 2238375 w 5857875"/>
              <a:gd name="connsiteY80" fmla="*/ 857439 h 1114614"/>
              <a:gd name="connsiteX81" fmla="*/ 2247900 w 5857875"/>
              <a:gd name="connsiteY81" fmla="*/ 819339 h 1114614"/>
              <a:gd name="connsiteX82" fmla="*/ 2266950 w 5857875"/>
              <a:gd name="connsiteY82" fmla="*/ 714564 h 1114614"/>
              <a:gd name="connsiteX83" fmla="*/ 2228850 w 5857875"/>
              <a:gd name="connsiteY83" fmla="*/ 47814 h 1114614"/>
              <a:gd name="connsiteX84" fmla="*/ 2257425 w 5857875"/>
              <a:gd name="connsiteY84" fmla="*/ 57339 h 1114614"/>
              <a:gd name="connsiteX85" fmla="*/ 2266950 w 5857875"/>
              <a:gd name="connsiteY85" fmla="*/ 85914 h 1114614"/>
              <a:gd name="connsiteX86" fmla="*/ 2286000 w 5857875"/>
              <a:gd name="connsiteY86" fmla="*/ 124014 h 1114614"/>
              <a:gd name="connsiteX87" fmla="*/ 2314575 w 5857875"/>
              <a:gd name="connsiteY87" fmla="*/ 190689 h 1114614"/>
              <a:gd name="connsiteX88" fmla="*/ 2419350 w 5857875"/>
              <a:gd name="connsiteY88" fmla="*/ 790764 h 1114614"/>
              <a:gd name="connsiteX89" fmla="*/ 2457450 w 5857875"/>
              <a:gd name="connsiteY89" fmla="*/ 781239 h 1114614"/>
              <a:gd name="connsiteX90" fmla="*/ 2486025 w 5857875"/>
              <a:gd name="connsiteY90" fmla="*/ 762189 h 1114614"/>
              <a:gd name="connsiteX91" fmla="*/ 2524125 w 5857875"/>
              <a:gd name="connsiteY91" fmla="*/ 743139 h 1114614"/>
              <a:gd name="connsiteX92" fmla="*/ 2667000 w 5857875"/>
              <a:gd name="connsiteY92" fmla="*/ 762189 h 1114614"/>
              <a:gd name="connsiteX93" fmla="*/ 2695575 w 5857875"/>
              <a:gd name="connsiteY93" fmla="*/ 724089 h 1114614"/>
              <a:gd name="connsiteX94" fmla="*/ 2705100 w 5857875"/>
              <a:gd name="connsiteY94" fmla="*/ 552639 h 1114614"/>
              <a:gd name="connsiteX95" fmla="*/ 2733675 w 5857875"/>
              <a:gd name="connsiteY95" fmla="*/ 543114 h 1114614"/>
              <a:gd name="connsiteX96" fmla="*/ 2771775 w 5857875"/>
              <a:gd name="connsiteY96" fmla="*/ 533589 h 1114614"/>
              <a:gd name="connsiteX97" fmla="*/ 2809875 w 5857875"/>
              <a:gd name="connsiteY97" fmla="*/ 543114 h 1114614"/>
              <a:gd name="connsiteX98" fmla="*/ 2876550 w 5857875"/>
              <a:gd name="connsiteY98" fmla="*/ 505014 h 1114614"/>
              <a:gd name="connsiteX99" fmla="*/ 2962275 w 5857875"/>
              <a:gd name="connsiteY99" fmla="*/ 524064 h 1114614"/>
              <a:gd name="connsiteX100" fmla="*/ 2990850 w 5857875"/>
              <a:gd name="connsiteY100" fmla="*/ 552639 h 1114614"/>
              <a:gd name="connsiteX101" fmla="*/ 3076575 w 5857875"/>
              <a:gd name="connsiteY101" fmla="*/ 571689 h 1114614"/>
              <a:gd name="connsiteX102" fmla="*/ 3152775 w 5857875"/>
              <a:gd name="connsiteY102" fmla="*/ 609789 h 1114614"/>
              <a:gd name="connsiteX103" fmla="*/ 3181350 w 5857875"/>
              <a:gd name="connsiteY103" fmla="*/ 619314 h 1114614"/>
              <a:gd name="connsiteX104" fmla="*/ 3209925 w 5857875"/>
              <a:gd name="connsiteY104" fmla="*/ 590739 h 1114614"/>
              <a:gd name="connsiteX105" fmla="*/ 3238500 w 5857875"/>
              <a:gd name="connsiteY105" fmla="*/ 571689 h 1114614"/>
              <a:gd name="connsiteX106" fmla="*/ 3352800 w 5857875"/>
              <a:gd name="connsiteY106" fmla="*/ 600264 h 1114614"/>
              <a:gd name="connsiteX107" fmla="*/ 3409950 w 5857875"/>
              <a:gd name="connsiteY107" fmla="*/ 619314 h 1114614"/>
              <a:gd name="connsiteX108" fmla="*/ 3514725 w 5857875"/>
              <a:gd name="connsiteY108" fmla="*/ 609789 h 1114614"/>
              <a:gd name="connsiteX109" fmla="*/ 3676650 w 5857875"/>
              <a:gd name="connsiteY109" fmla="*/ 638364 h 1114614"/>
              <a:gd name="connsiteX110" fmla="*/ 3762375 w 5857875"/>
              <a:gd name="connsiteY110" fmla="*/ 695514 h 1114614"/>
              <a:gd name="connsiteX111" fmla="*/ 3771900 w 5857875"/>
              <a:gd name="connsiteY111" fmla="*/ 666939 h 1114614"/>
              <a:gd name="connsiteX112" fmla="*/ 3781425 w 5857875"/>
              <a:gd name="connsiteY112" fmla="*/ 581214 h 1114614"/>
              <a:gd name="connsiteX113" fmla="*/ 3819525 w 5857875"/>
              <a:gd name="connsiteY113" fmla="*/ 562164 h 1114614"/>
              <a:gd name="connsiteX114" fmla="*/ 3924300 w 5857875"/>
              <a:gd name="connsiteY114" fmla="*/ 571689 h 1114614"/>
              <a:gd name="connsiteX115" fmla="*/ 4124325 w 5857875"/>
              <a:gd name="connsiteY115" fmla="*/ 581214 h 1114614"/>
              <a:gd name="connsiteX116" fmla="*/ 4143375 w 5857875"/>
              <a:gd name="connsiteY116" fmla="*/ 543114 h 1114614"/>
              <a:gd name="connsiteX117" fmla="*/ 4267200 w 5857875"/>
              <a:gd name="connsiteY117" fmla="*/ 219264 h 1114614"/>
              <a:gd name="connsiteX118" fmla="*/ 4333875 w 5857875"/>
              <a:gd name="connsiteY118" fmla="*/ 228789 h 1114614"/>
              <a:gd name="connsiteX119" fmla="*/ 4371975 w 5857875"/>
              <a:gd name="connsiteY119" fmla="*/ 285939 h 1114614"/>
              <a:gd name="connsiteX120" fmla="*/ 4467225 w 5857875"/>
              <a:gd name="connsiteY120" fmla="*/ 609789 h 1114614"/>
              <a:gd name="connsiteX121" fmla="*/ 4543425 w 5857875"/>
              <a:gd name="connsiteY121" fmla="*/ 695514 h 1114614"/>
              <a:gd name="connsiteX122" fmla="*/ 4581525 w 5857875"/>
              <a:gd name="connsiteY122" fmla="*/ 714564 h 1114614"/>
              <a:gd name="connsiteX123" fmla="*/ 4610100 w 5857875"/>
              <a:gd name="connsiteY123" fmla="*/ 733614 h 1114614"/>
              <a:gd name="connsiteX124" fmla="*/ 4648200 w 5857875"/>
              <a:gd name="connsiteY124" fmla="*/ 724089 h 1114614"/>
              <a:gd name="connsiteX125" fmla="*/ 4705350 w 5857875"/>
              <a:gd name="connsiteY125" fmla="*/ 705039 h 1114614"/>
              <a:gd name="connsiteX126" fmla="*/ 4705350 w 5857875"/>
              <a:gd name="connsiteY126" fmla="*/ 514539 h 1114614"/>
              <a:gd name="connsiteX127" fmla="*/ 4743450 w 5857875"/>
              <a:gd name="connsiteY127" fmla="*/ 609789 h 1114614"/>
              <a:gd name="connsiteX128" fmla="*/ 4772025 w 5857875"/>
              <a:gd name="connsiteY128" fmla="*/ 628839 h 1114614"/>
              <a:gd name="connsiteX129" fmla="*/ 4810125 w 5857875"/>
              <a:gd name="connsiteY129" fmla="*/ 666939 h 1114614"/>
              <a:gd name="connsiteX130" fmla="*/ 4886325 w 5857875"/>
              <a:gd name="connsiteY130" fmla="*/ 724089 h 1114614"/>
              <a:gd name="connsiteX131" fmla="*/ 4886325 w 5857875"/>
              <a:gd name="connsiteY131" fmla="*/ 666939 h 1114614"/>
              <a:gd name="connsiteX132" fmla="*/ 4876800 w 5857875"/>
              <a:gd name="connsiteY132" fmla="*/ 628839 h 1114614"/>
              <a:gd name="connsiteX133" fmla="*/ 4933950 w 5857875"/>
              <a:gd name="connsiteY133" fmla="*/ 685989 h 1114614"/>
              <a:gd name="connsiteX134" fmla="*/ 5048250 w 5857875"/>
              <a:gd name="connsiteY134" fmla="*/ 752664 h 1114614"/>
              <a:gd name="connsiteX135" fmla="*/ 5076825 w 5857875"/>
              <a:gd name="connsiteY135" fmla="*/ 771714 h 1114614"/>
              <a:gd name="connsiteX136" fmla="*/ 5105400 w 5857875"/>
              <a:gd name="connsiteY136" fmla="*/ 781239 h 1114614"/>
              <a:gd name="connsiteX137" fmla="*/ 5124450 w 5857875"/>
              <a:gd name="connsiteY137" fmla="*/ 752664 h 1114614"/>
              <a:gd name="connsiteX138" fmla="*/ 5210175 w 5857875"/>
              <a:gd name="connsiteY138" fmla="*/ 695514 h 1114614"/>
              <a:gd name="connsiteX139" fmla="*/ 5257800 w 5857875"/>
              <a:gd name="connsiteY139" fmla="*/ 705039 h 1114614"/>
              <a:gd name="connsiteX140" fmla="*/ 5305425 w 5857875"/>
              <a:gd name="connsiteY140" fmla="*/ 762189 h 1114614"/>
              <a:gd name="connsiteX141" fmla="*/ 5372100 w 5857875"/>
              <a:gd name="connsiteY141" fmla="*/ 781239 h 1114614"/>
              <a:gd name="connsiteX142" fmla="*/ 5467350 w 5857875"/>
              <a:gd name="connsiteY142" fmla="*/ 828864 h 1114614"/>
              <a:gd name="connsiteX143" fmla="*/ 5600700 w 5857875"/>
              <a:gd name="connsiteY143" fmla="*/ 876489 h 1114614"/>
              <a:gd name="connsiteX144" fmla="*/ 5648325 w 5857875"/>
              <a:gd name="connsiteY144" fmla="*/ 895539 h 1114614"/>
              <a:gd name="connsiteX145" fmla="*/ 5734050 w 5857875"/>
              <a:gd name="connsiteY145" fmla="*/ 685989 h 1114614"/>
              <a:gd name="connsiteX146" fmla="*/ 5857875 w 5857875"/>
              <a:gd name="connsiteY146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19225 w 5857875"/>
              <a:gd name="connsiteY47" fmla="*/ 924114 h 1114614"/>
              <a:gd name="connsiteX48" fmla="*/ 1438275 w 5857875"/>
              <a:gd name="connsiteY48" fmla="*/ 886014 h 1114614"/>
              <a:gd name="connsiteX49" fmla="*/ 1457325 w 5857875"/>
              <a:gd name="connsiteY49" fmla="*/ 895539 h 1114614"/>
              <a:gd name="connsiteX50" fmla="*/ 1476375 w 5857875"/>
              <a:gd name="connsiteY50" fmla="*/ 781239 h 1114614"/>
              <a:gd name="connsiteX51" fmla="*/ 1485900 w 5857875"/>
              <a:gd name="connsiteY51" fmla="*/ 752664 h 1114614"/>
              <a:gd name="connsiteX52" fmla="*/ 1514475 w 5857875"/>
              <a:gd name="connsiteY52" fmla="*/ 743139 h 1114614"/>
              <a:gd name="connsiteX53" fmla="*/ 1571625 w 5857875"/>
              <a:gd name="connsiteY53" fmla="*/ 752664 h 1114614"/>
              <a:gd name="connsiteX54" fmla="*/ 1619250 w 5857875"/>
              <a:gd name="connsiteY54" fmla="*/ 762189 h 1114614"/>
              <a:gd name="connsiteX55" fmla="*/ 1657350 w 5857875"/>
              <a:gd name="connsiteY55" fmla="*/ 752664 h 1114614"/>
              <a:gd name="connsiteX56" fmla="*/ 1685925 w 5857875"/>
              <a:gd name="connsiteY56" fmla="*/ 657414 h 1114614"/>
              <a:gd name="connsiteX57" fmla="*/ 1714500 w 5857875"/>
              <a:gd name="connsiteY57" fmla="*/ 600264 h 1114614"/>
              <a:gd name="connsiteX58" fmla="*/ 1733550 w 5857875"/>
              <a:gd name="connsiteY58" fmla="*/ 514539 h 1114614"/>
              <a:gd name="connsiteX59" fmla="*/ 1752600 w 5857875"/>
              <a:gd name="connsiteY59" fmla="*/ 466914 h 1114614"/>
              <a:gd name="connsiteX60" fmla="*/ 1762125 w 5857875"/>
              <a:gd name="connsiteY60" fmla="*/ 438339 h 1114614"/>
              <a:gd name="connsiteX61" fmla="*/ 1819275 w 5857875"/>
              <a:gd name="connsiteY61" fmla="*/ 495489 h 1114614"/>
              <a:gd name="connsiteX62" fmla="*/ 1838325 w 5857875"/>
              <a:gd name="connsiteY62" fmla="*/ 571689 h 1114614"/>
              <a:gd name="connsiteX63" fmla="*/ 1866900 w 5857875"/>
              <a:gd name="connsiteY63" fmla="*/ 600264 h 1114614"/>
              <a:gd name="connsiteX64" fmla="*/ 1885950 w 5857875"/>
              <a:gd name="connsiteY64" fmla="*/ 714564 h 1114614"/>
              <a:gd name="connsiteX65" fmla="*/ 1895475 w 5857875"/>
              <a:gd name="connsiteY65" fmla="*/ 743139 h 1114614"/>
              <a:gd name="connsiteX66" fmla="*/ 1914525 w 5857875"/>
              <a:gd name="connsiteY66" fmla="*/ 847914 h 1114614"/>
              <a:gd name="connsiteX67" fmla="*/ 1924050 w 5857875"/>
              <a:gd name="connsiteY67" fmla="*/ 886014 h 1114614"/>
              <a:gd name="connsiteX68" fmla="*/ 1952625 w 5857875"/>
              <a:gd name="connsiteY68" fmla="*/ 905064 h 1114614"/>
              <a:gd name="connsiteX69" fmla="*/ 2028825 w 5857875"/>
              <a:gd name="connsiteY69" fmla="*/ 866964 h 1114614"/>
              <a:gd name="connsiteX70" fmla="*/ 2038350 w 5857875"/>
              <a:gd name="connsiteY70" fmla="*/ 819339 h 1114614"/>
              <a:gd name="connsiteX71" fmla="*/ 2066925 w 5857875"/>
              <a:gd name="connsiteY71" fmla="*/ 743139 h 1114614"/>
              <a:gd name="connsiteX72" fmla="*/ 2095500 w 5857875"/>
              <a:gd name="connsiteY72" fmla="*/ 647889 h 1114614"/>
              <a:gd name="connsiteX73" fmla="*/ 2124075 w 5857875"/>
              <a:gd name="connsiteY73" fmla="*/ 657414 h 1114614"/>
              <a:gd name="connsiteX74" fmla="*/ 2133600 w 5857875"/>
              <a:gd name="connsiteY74" fmla="*/ 685989 h 1114614"/>
              <a:gd name="connsiteX75" fmla="*/ 2152650 w 5857875"/>
              <a:gd name="connsiteY75" fmla="*/ 752664 h 1114614"/>
              <a:gd name="connsiteX76" fmla="*/ 2181225 w 5857875"/>
              <a:gd name="connsiteY76" fmla="*/ 790764 h 1114614"/>
              <a:gd name="connsiteX77" fmla="*/ 2200275 w 5857875"/>
              <a:gd name="connsiteY77" fmla="*/ 886014 h 1114614"/>
              <a:gd name="connsiteX78" fmla="*/ 2209800 w 5857875"/>
              <a:gd name="connsiteY78" fmla="*/ 914589 h 1114614"/>
              <a:gd name="connsiteX79" fmla="*/ 2238375 w 5857875"/>
              <a:gd name="connsiteY79" fmla="*/ 857439 h 1114614"/>
              <a:gd name="connsiteX80" fmla="*/ 2247900 w 5857875"/>
              <a:gd name="connsiteY80" fmla="*/ 819339 h 1114614"/>
              <a:gd name="connsiteX81" fmla="*/ 2266950 w 5857875"/>
              <a:gd name="connsiteY81" fmla="*/ 714564 h 1114614"/>
              <a:gd name="connsiteX82" fmla="*/ 2228850 w 5857875"/>
              <a:gd name="connsiteY82" fmla="*/ 47814 h 1114614"/>
              <a:gd name="connsiteX83" fmla="*/ 2257425 w 5857875"/>
              <a:gd name="connsiteY83" fmla="*/ 57339 h 1114614"/>
              <a:gd name="connsiteX84" fmla="*/ 2266950 w 5857875"/>
              <a:gd name="connsiteY84" fmla="*/ 85914 h 1114614"/>
              <a:gd name="connsiteX85" fmla="*/ 2286000 w 5857875"/>
              <a:gd name="connsiteY85" fmla="*/ 124014 h 1114614"/>
              <a:gd name="connsiteX86" fmla="*/ 2314575 w 5857875"/>
              <a:gd name="connsiteY86" fmla="*/ 190689 h 1114614"/>
              <a:gd name="connsiteX87" fmla="*/ 2419350 w 5857875"/>
              <a:gd name="connsiteY87" fmla="*/ 790764 h 1114614"/>
              <a:gd name="connsiteX88" fmla="*/ 2457450 w 5857875"/>
              <a:gd name="connsiteY88" fmla="*/ 781239 h 1114614"/>
              <a:gd name="connsiteX89" fmla="*/ 2486025 w 5857875"/>
              <a:gd name="connsiteY89" fmla="*/ 762189 h 1114614"/>
              <a:gd name="connsiteX90" fmla="*/ 2524125 w 5857875"/>
              <a:gd name="connsiteY90" fmla="*/ 743139 h 1114614"/>
              <a:gd name="connsiteX91" fmla="*/ 2667000 w 5857875"/>
              <a:gd name="connsiteY91" fmla="*/ 762189 h 1114614"/>
              <a:gd name="connsiteX92" fmla="*/ 2695575 w 5857875"/>
              <a:gd name="connsiteY92" fmla="*/ 724089 h 1114614"/>
              <a:gd name="connsiteX93" fmla="*/ 2705100 w 5857875"/>
              <a:gd name="connsiteY93" fmla="*/ 552639 h 1114614"/>
              <a:gd name="connsiteX94" fmla="*/ 2733675 w 5857875"/>
              <a:gd name="connsiteY94" fmla="*/ 543114 h 1114614"/>
              <a:gd name="connsiteX95" fmla="*/ 2771775 w 5857875"/>
              <a:gd name="connsiteY95" fmla="*/ 533589 h 1114614"/>
              <a:gd name="connsiteX96" fmla="*/ 2809875 w 5857875"/>
              <a:gd name="connsiteY96" fmla="*/ 543114 h 1114614"/>
              <a:gd name="connsiteX97" fmla="*/ 2876550 w 5857875"/>
              <a:gd name="connsiteY97" fmla="*/ 505014 h 1114614"/>
              <a:gd name="connsiteX98" fmla="*/ 2962275 w 5857875"/>
              <a:gd name="connsiteY98" fmla="*/ 524064 h 1114614"/>
              <a:gd name="connsiteX99" fmla="*/ 2990850 w 5857875"/>
              <a:gd name="connsiteY99" fmla="*/ 552639 h 1114614"/>
              <a:gd name="connsiteX100" fmla="*/ 3076575 w 5857875"/>
              <a:gd name="connsiteY100" fmla="*/ 571689 h 1114614"/>
              <a:gd name="connsiteX101" fmla="*/ 3152775 w 5857875"/>
              <a:gd name="connsiteY101" fmla="*/ 609789 h 1114614"/>
              <a:gd name="connsiteX102" fmla="*/ 3181350 w 5857875"/>
              <a:gd name="connsiteY102" fmla="*/ 619314 h 1114614"/>
              <a:gd name="connsiteX103" fmla="*/ 3209925 w 5857875"/>
              <a:gd name="connsiteY103" fmla="*/ 590739 h 1114614"/>
              <a:gd name="connsiteX104" fmla="*/ 3238500 w 5857875"/>
              <a:gd name="connsiteY104" fmla="*/ 571689 h 1114614"/>
              <a:gd name="connsiteX105" fmla="*/ 3352800 w 5857875"/>
              <a:gd name="connsiteY105" fmla="*/ 600264 h 1114614"/>
              <a:gd name="connsiteX106" fmla="*/ 3409950 w 5857875"/>
              <a:gd name="connsiteY106" fmla="*/ 619314 h 1114614"/>
              <a:gd name="connsiteX107" fmla="*/ 3514725 w 5857875"/>
              <a:gd name="connsiteY107" fmla="*/ 609789 h 1114614"/>
              <a:gd name="connsiteX108" fmla="*/ 3676650 w 5857875"/>
              <a:gd name="connsiteY108" fmla="*/ 638364 h 1114614"/>
              <a:gd name="connsiteX109" fmla="*/ 3762375 w 5857875"/>
              <a:gd name="connsiteY109" fmla="*/ 695514 h 1114614"/>
              <a:gd name="connsiteX110" fmla="*/ 3771900 w 5857875"/>
              <a:gd name="connsiteY110" fmla="*/ 666939 h 1114614"/>
              <a:gd name="connsiteX111" fmla="*/ 3781425 w 5857875"/>
              <a:gd name="connsiteY111" fmla="*/ 581214 h 1114614"/>
              <a:gd name="connsiteX112" fmla="*/ 3819525 w 5857875"/>
              <a:gd name="connsiteY112" fmla="*/ 562164 h 1114614"/>
              <a:gd name="connsiteX113" fmla="*/ 3924300 w 5857875"/>
              <a:gd name="connsiteY113" fmla="*/ 571689 h 1114614"/>
              <a:gd name="connsiteX114" fmla="*/ 4124325 w 5857875"/>
              <a:gd name="connsiteY114" fmla="*/ 581214 h 1114614"/>
              <a:gd name="connsiteX115" fmla="*/ 4143375 w 5857875"/>
              <a:gd name="connsiteY115" fmla="*/ 543114 h 1114614"/>
              <a:gd name="connsiteX116" fmla="*/ 4267200 w 5857875"/>
              <a:gd name="connsiteY116" fmla="*/ 219264 h 1114614"/>
              <a:gd name="connsiteX117" fmla="*/ 4333875 w 5857875"/>
              <a:gd name="connsiteY117" fmla="*/ 228789 h 1114614"/>
              <a:gd name="connsiteX118" fmla="*/ 4371975 w 5857875"/>
              <a:gd name="connsiteY118" fmla="*/ 285939 h 1114614"/>
              <a:gd name="connsiteX119" fmla="*/ 4467225 w 5857875"/>
              <a:gd name="connsiteY119" fmla="*/ 609789 h 1114614"/>
              <a:gd name="connsiteX120" fmla="*/ 4543425 w 5857875"/>
              <a:gd name="connsiteY120" fmla="*/ 695514 h 1114614"/>
              <a:gd name="connsiteX121" fmla="*/ 4581525 w 5857875"/>
              <a:gd name="connsiteY121" fmla="*/ 714564 h 1114614"/>
              <a:gd name="connsiteX122" fmla="*/ 4610100 w 5857875"/>
              <a:gd name="connsiteY122" fmla="*/ 733614 h 1114614"/>
              <a:gd name="connsiteX123" fmla="*/ 4648200 w 5857875"/>
              <a:gd name="connsiteY123" fmla="*/ 724089 h 1114614"/>
              <a:gd name="connsiteX124" fmla="*/ 4705350 w 5857875"/>
              <a:gd name="connsiteY124" fmla="*/ 705039 h 1114614"/>
              <a:gd name="connsiteX125" fmla="*/ 4705350 w 5857875"/>
              <a:gd name="connsiteY125" fmla="*/ 514539 h 1114614"/>
              <a:gd name="connsiteX126" fmla="*/ 4743450 w 5857875"/>
              <a:gd name="connsiteY126" fmla="*/ 609789 h 1114614"/>
              <a:gd name="connsiteX127" fmla="*/ 4772025 w 5857875"/>
              <a:gd name="connsiteY127" fmla="*/ 628839 h 1114614"/>
              <a:gd name="connsiteX128" fmla="*/ 4810125 w 5857875"/>
              <a:gd name="connsiteY128" fmla="*/ 666939 h 1114614"/>
              <a:gd name="connsiteX129" fmla="*/ 4886325 w 5857875"/>
              <a:gd name="connsiteY129" fmla="*/ 724089 h 1114614"/>
              <a:gd name="connsiteX130" fmla="*/ 4886325 w 5857875"/>
              <a:gd name="connsiteY130" fmla="*/ 666939 h 1114614"/>
              <a:gd name="connsiteX131" fmla="*/ 4876800 w 5857875"/>
              <a:gd name="connsiteY131" fmla="*/ 628839 h 1114614"/>
              <a:gd name="connsiteX132" fmla="*/ 4933950 w 5857875"/>
              <a:gd name="connsiteY132" fmla="*/ 685989 h 1114614"/>
              <a:gd name="connsiteX133" fmla="*/ 5048250 w 5857875"/>
              <a:gd name="connsiteY133" fmla="*/ 752664 h 1114614"/>
              <a:gd name="connsiteX134" fmla="*/ 5076825 w 5857875"/>
              <a:gd name="connsiteY134" fmla="*/ 771714 h 1114614"/>
              <a:gd name="connsiteX135" fmla="*/ 5105400 w 5857875"/>
              <a:gd name="connsiteY135" fmla="*/ 781239 h 1114614"/>
              <a:gd name="connsiteX136" fmla="*/ 5124450 w 5857875"/>
              <a:gd name="connsiteY136" fmla="*/ 752664 h 1114614"/>
              <a:gd name="connsiteX137" fmla="*/ 5210175 w 5857875"/>
              <a:gd name="connsiteY137" fmla="*/ 695514 h 1114614"/>
              <a:gd name="connsiteX138" fmla="*/ 5257800 w 5857875"/>
              <a:gd name="connsiteY138" fmla="*/ 705039 h 1114614"/>
              <a:gd name="connsiteX139" fmla="*/ 5305425 w 5857875"/>
              <a:gd name="connsiteY139" fmla="*/ 762189 h 1114614"/>
              <a:gd name="connsiteX140" fmla="*/ 5372100 w 5857875"/>
              <a:gd name="connsiteY140" fmla="*/ 781239 h 1114614"/>
              <a:gd name="connsiteX141" fmla="*/ 5467350 w 5857875"/>
              <a:gd name="connsiteY141" fmla="*/ 828864 h 1114614"/>
              <a:gd name="connsiteX142" fmla="*/ 5600700 w 5857875"/>
              <a:gd name="connsiteY142" fmla="*/ 876489 h 1114614"/>
              <a:gd name="connsiteX143" fmla="*/ 5648325 w 5857875"/>
              <a:gd name="connsiteY143" fmla="*/ 895539 h 1114614"/>
              <a:gd name="connsiteX144" fmla="*/ 5734050 w 5857875"/>
              <a:gd name="connsiteY144" fmla="*/ 685989 h 1114614"/>
              <a:gd name="connsiteX145" fmla="*/ 5857875 w 5857875"/>
              <a:gd name="connsiteY145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19225 w 5857875"/>
              <a:gd name="connsiteY47" fmla="*/ 924114 h 1114614"/>
              <a:gd name="connsiteX48" fmla="*/ 1438275 w 5857875"/>
              <a:gd name="connsiteY48" fmla="*/ 886014 h 1114614"/>
              <a:gd name="connsiteX49" fmla="*/ 1457325 w 5857875"/>
              <a:gd name="connsiteY49" fmla="*/ 895539 h 1114614"/>
              <a:gd name="connsiteX50" fmla="*/ 1476375 w 5857875"/>
              <a:gd name="connsiteY50" fmla="*/ 781239 h 1114614"/>
              <a:gd name="connsiteX51" fmla="*/ 1485900 w 5857875"/>
              <a:gd name="connsiteY51" fmla="*/ 752664 h 1114614"/>
              <a:gd name="connsiteX52" fmla="*/ 1514475 w 5857875"/>
              <a:gd name="connsiteY52" fmla="*/ 743139 h 1114614"/>
              <a:gd name="connsiteX53" fmla="*/ 1571625 w 5857875"/>
              <a:gd name="connsiteY53" fmla="*/ 752664 h 1114614"/>
              <a:gd name="connsiteX54" fmla="*/ 1619250 w 5857875"/>
              <a:gd name="connsiteY54" fmla="*/ 762189 h 1114614"/>
              <a:gd name="connsiteX55" fmla="*/ 1657350 w 5857875"/>
              <a:gd name="connsiteY55" fmla="*/ 752664 h 1114614"/>
              <a:gd name="connsiteX56" fmla="*/ 1685925 w 5857875"/>
              <a:gd name="connsiteY56" fmla="*/ 657414 h 1114614"/>
              <a:gd name="connsiteX57" fmla="*/ 1714500 w 5857875"/>
              <a:gd name="connsiteY57" fmla="*/ 600264 h 1114614"/>
              <a:gd name="connsiteX58" fmla="*/ 1733550 w 5857875"/>
              <a:gd name="connsiteY58" fmla="*/ 514539 h 1114614"/>
              <a:gd name="connsiteX59" fmla="*/ 1752600 w 5857875"/>
              <a:gd name="connsiteY59" fmla="*/ 466914 h 1114614"/>
              <a:gd name="connsiteX60" fmla="*/ 1762125 w 5857875"/>
              <a:gd name="connsiteY60" fmla="*/ 438339 h 1114614"/>
              <a:gd name="connsiteX61" fmla="*/ 1819275 w 5857875"/>
              <a:gd name="connsiteY61" fmla="*/ 495489 h 1114614"/>
              <a:gd name="connsiteX62" fmla="*/ 1838325 w 5857875"/>
              <a:gd name="connsiteY62" fmla="*/ 571689 h 1114614"/>
              <a:gd name="connsiteX63" fmla="*/ 1866900 w 5857875"/>
              <a:gd name="connsiteY63" fmla="*/ 600264 h 1114614"/>
              <a:gd name="connsiteX64" fmla="*/ 1885950 w 5857875"/>
              <a:gd name="connsiteY64" fmla="*/ 714564 h 1114614"/>
              <a:gd name="connsiteX65" fmla="*/ 1895475 w 5857875"/>
              <a:gd name="connsiteY65" fmla="*/ 743139 h 1114614"/>
              <a:gd name="connsiteX66" fmla="*/ 1914525 w 5857875"/>
              <a:gd name="connsiteY66" fmla="*/ 847914 h 1114614"/>
              <a:gd name="connsiteX67" fmla="*/ 1924050 w 5857875"/>
              <a:gd name="connsiteY67" fmla="*/ 886014 h 1114614"/>
              <a:gd name="connsiteX68" fmla="*/ 1952625 w 5857875"/>
              <a:gd name="connsiteY68" fmla="*/ 905064 h 1114614"/>
              <a:gd name="connsiteX69" fmla="*/ 2028825 w 5857875"/>
              <a:gd name="connsiteY69" fmla="*/ 866964 h 1114614"/>
              <a:gd name="connsiteX70" fmla="*/ 2038350 w 5857875"/>
              <a:gd name="connsiteY70" fmla="*/ 819339 h 1114614"/>
              <a:gd name="connsiteX71" fmla="*/ 2066925 w 5857875"/>
              <a:gd name="connsiteY71" fmla="*/ 743139 h 1114614"/>
              <a:gd name="connsiteX72" fmla="*/ 2095500 w 5857875"/>
              <a:gd name="connsiteY72" fmla="*/ 647889 h 1114614"/>
              <a:gd name="connsiteX73" fmla="*/ 2124075 w 5857875"/>
              <a:gd name="connsiteY73" fmla="*/ 657414 h 1114614"/>
              <a:gd name="connsiteX74" fmla="*/ 2133600 w 5857875"/>
              <a:gd name="connsiteY74" fmla="*/ 685989 h 1114614"/>
              <a:gd name="connsiteX75" fmla="*/ 2152650 w 5857875"/>
              <a:gd name="connsiteY75" fmla="*/ 752664 h 1114614"/>
              <a:gd name="connsiteX76" fmla="*/ 2181225 w 5857875"/>
              <a:gd name="connsiteY76" fmla="*/ 790764 h 1114614"/>
              <a:gd name="connsiteX77" fmla="*/ 2200275 w 5857875"/>
              <a:gd name="connsiteY77" fmla="*/ 886014 h 1114614"/>
              <a:gd name="connsiteX78" fmla="*/ 2209800 w 5857875"/>
              <a:gd name="connsiteY78" fmla="*/ 914589 h 1114614"/>
              <a:gd name="connsiteX79" fmla="*/ 2238375 w 5857875"/>
              <a:gd name="connsiteY79" fmla="*/ 857439 h 1114614"/>
              <a:gd name="connsiteX80" fmla="*/ 2247900 w 5857875"/>
              <a:gd name="connsiteY80" fmla="*/ 819339 h 1114614"/>
              <a:gd name="connsiteX81" fmla="*/ 2266950 w 5857875"/>
              <a:gd name="connsiteY81" fmla="*/ 714564 h 1114614"/>
              <a:gd name="connsiteX82" fmla="*/ 2228850 w 5857875"/>
              <a:gd name="connsiteY82" fmla="*/ 47814 h 1114614"/>
              <a:gd name="connsiteX83" fmla="*/ 2257425 w 5857875"/>
              <a:gd name="connsiteY83" fmla="*/ 57339 h 1114614"/>
              <a:gd name="connsiteX84" fmla="*/ 2266950 w 5857875"/>
              <a:gd name="connsiteY84" fmla="*/ 85914 h 1114614"/>
              <a:gd name="connsiteX85" fmla="*/ 2286000 w 5857875"/>
              <a:gd name="connsiteY85" fmla="*/ 124014 h 1114614"/>
              <a:gd name="connsiteX86" fmla="*/ 2314575 w 5857875"/>
              <a:gd name="connsiteY86" fmla="*/ 190689 h 1114614"/>
              <a:gd name="connsiteX87" fmla="*/ 2419350 w 5857875"/>
              <a:gd name="connsiteY87" fmla="*/ 790764 h 1114614"/>
              <a:gd name="connsiteX88" fmla="*/ 2457450 w 5857875"/>
              <a:gd name="connsiteY88" fmla="*/ 781239 h 1114614"/>
              <a:gd name="connsiteX89" fmla="*/ 2486025 w 5857875"/>
              <a:gd name="connsiteY89" fmla="*/ 762189 h 1114614"/>
              <a:gd name="connsiteX90" fmla="*/ 2524125 w 5857875"/>
              <a:gd name="connsiteY90" fmla="*/ 743139 h 1114614"/>
              <a:gd name="connsiteX91" fmla="*/ 2667000 w 5857875"/>
              <a:gd name="connsiteY91" fmla="*/ 762189 h 1114614"/>
              <a:gd name="connsiteX92" fmla="*/ 2695575 w 5857875"/>
              <a:gd name="connsiteY92" fmla="*/ 724089 h 1114614"/>
              <a:gd name="connsiteX93" fmla="*/ 2705100 w 5857875"/>
              <a:gd name="connsiteY93" fmla="*/ 552639 h 1114614"/>
              <a:gd name="connsiteX94" fmla="*/ 2733675 w 5857875"/>
              <a:gd name="connsiteY94" fmla="*/ 543114 h 1114614"/>
              <a:gd name="connsiteX95" fmla="*/ 2771775 w 5857875"/>
              <a:gd name="connsiteY95" fmla="*/ 533589 h 1114614"/>
              <a:gd name="connsiteX96" fmla="*/ 2809875 w 5857875"/>
              <a:gd name="connsiteY96" fmla="*/ 543114 h 1114614"/>
              <a:gd name="connsiteX97" fmla="*/ 2876550 w 5857875"/>
              <a:gd name="connsiteY97" fmla="*/ 505014 h 1114614"/>
              <a:gd name="connsiteX98" fmla="*/ 2962275 w 5857875"/>
              <a:gd name="connsiteY98" fmla="*/ 524064 h 1114614"/>
              <a:gd name="connsiteX99" fmla="*/ 2990850 w 5857875"/>
              <a:gd name="connsiteY99" fmla="*/ 552639 h 1114614"/>
              <a:gd name="connsiteX100" fmla="*/ 3076575 w 5857875"/>
              <a:gd name="connsiteY100" fmla="*/ 571689 h 1114614"/>
              <a:gd name="connsiteX101" fmla="*/ 3152775 w 5857875"/>
              <a:gd name="connsiteY101" fmla="*/ 609789 h 1114614"/>
              <a:gd name="connsiteX102" fmla="*/ 3181350 w 5857875"/>
              <a:gd name="connsiteY102" fmla="*/ 619314 h 1114614"/>
              <a:gd name="connsiteX103" fmla="*/ 3209925 w 5857875"/>
              <a:gd name="connsiteY103" fmla="*/ 590739 h 1114614"/>
              <a:gd name="connsiteX104" fmla="*/ 3238500 w 5857875"/>
              <a:gd name="connsiteY104" fmla="*/ 571689 h 1114614"/>
              <a:gd name="connsiteX105" fmla="*/ 3352800 w 5857875"/>
              <a:gd name="connsiteY105" fmla="*/ 600264 h 1114614"/>
              <a:gd name="connsiteX106" fmla="*/ 3409950 w 5857875"/>
              <a:gd name="connsiteY106" fmla="*/ 619314 h 1114614"/>
              <a:gd name="connsiteX107" fmla="*/ 3514725 w 5857875"/>
              <a:gd name="connsiteY107" fmla="*/ 609789 h 1114614"/>
              <a:gd name="connsiteX108" fmla="*/ 3676650 w 5857875"/>
              <a:gd name="connsiteY108" fmla="*/ 638364 h 1114614"/>
              <a:gd name="connsiteX109" fmla="*/ 3762375 w 5857875"/>
              <a:gd name="connsiteY109" fmla="*/ 695514 h 1114614"/>
              <a:gd name="connsiteX110" fmla="*/ 3771900 w 5857875"/>
              <a:gd name="connsiteY110" fmla="*/ 666939 h 1114614"/>
              <a:gd name="connsiteX111" fmla="*/ 3781425 w 5857875"/>
              <a:gd name="connsiteY111" fmla="*/ 581214 h 1114614"/>
              <a:gd name="connsiteX112" fmla="*/ 3819525 w 5857875"/>
              <a:gd name="connsiteY112" fmla="*/ 562164 h 1114614"/>
              <a:gd name="connsiteX113" fmla="*/ 3924300 w 5857875"/>
              <a:gd name="connsiteY113" fmla="*/ 571689 h 1114614"/>
              <a:gd name="connsiteX114" fmla="*/ 4124325 w 5857875"/>
              <a:gd name="connsiteY114" fmla="*/ 581214 h 1114614"/>
              <a:gd name="connsiteX115" fmla="*/ 4143375 w 5857875"/>
              <a:gd name="connsiteY115" fmla="*/ 543114 h 1114614"/>
              <a:gd name="connsiteX116" fmla="*/ 4267200 w 5857875"/>
              <a:gd name="connsiteY116" fmla="*/ 219264 h 1114614"/>
              <a:gd name="connsiteX117" fmla="*/ 4333875 w 5857875"/>
              <a:gd name="connsiteY117" fmla="*/ 228789 h 1114614"/>
              <a:gd name="connsiteX118" fmla="*/ 4371975 w 5857875"/>
              <a:gd name="connsiteY118" fmla="*/ 285939 h 1114614"/>
              <a:gd name="connsiteX119" fmla="*/ 4467225 w 5857875"/>
              <a:gd name="connsiteY119" fmla="*/ 609789 h 1114614"/>
              <a:gd name="connsiteX120" fmla="*/ 4543425 w 5857875"/>
              <a:gd name="connsiteY120" fmla="*/ 695514 h 1114614"/>
              <a:gd name="connsiteX121" fmla="*/ 4581525 w 5857875"/>
              <a:gd name="connsiteY121" fmla="*/ 714564 h 1114614"/>
              <a:gd name="connsiteX122" fmla="*/ 4610100 w 5857875"/>
              <a:gd name="connsiteY122" fmla="*/ 733614 h 1114614"/>
              <a:gd name="connsiteX123" fmla="*/ 4648200 w 5857875"/>
              <a:gd name="connsiteY123" fmla="*/ 724089 h 1114614"/>
              <a:gd name="connsiteX124" fmla="*/ 4705350 w 5857875"/>
              <a:gd name="connsiteY124" fmla="*/ 705039 h 1114614"/>
              <a:gd name="connsiteX125" fmla="*/ 4705350 w 5857875"/>
              <a:gd name="connsiteY125" fmla="*/ 514539 h 1114614"/>
              <a:gd name="connsiteX126" fmla="*/ 4743450 w 5857875"/>
              <a:gd name="connsiteY126" fmla="*/ 609789 h 1114614"/>
              <a:gd name="connsiteX127" fmla="*/ 4772025 w 5857875"/>
              <a:gd name="connsiteY127" fmla="*/ 628839 h 1114614"/>
              <a:gd name="connsiteX128" fmla="*/ 4810125 w 5857875"/>
              <a:gd name="connsiteY128" fmla="*/ 666939 h 1114614"/>
              <a:gd name="connsiteX129" fmla="*/ 4886325 w 5857875"/>
              <a:gd name="connsiteY129" fmla="*/ 724089 h 1114614"/>
              <a:gd name="connsiteX130" fmla="*/ 4886325 w 5857875"/>
              <a:gd name="connsiteY130" fmla="*/ 666939 h 1114614"/>
              <a:gd name="connsiteX131" fmla="*/ 4876800 w 5857875"/>
              <a:gd name="connsiteY131" fmla="*/ 628839 h 1114614"/>
              <a:gd name="connsiteX132" fmla="*/ 4933950 w 5857875"/>
              <a:gd name="connsiteY132" fmla="*/ 685989 h 1114614"/>
              <a:gd name="connsiteX133" fmla="*/ 5048250 w 5857875"/>
              <a:gd name="connsiteY133" fmla="*/ 752664 h 1114614"/>
              <a:gd name="connsiteX134" fmla="*/ 5076825 w 5857875"/>
              <a:gd name="connsiteY134" fmla="*/ 771714 h 1114614"/>
              <a:gd name="connsiteX135" fmla="*/ 5105400 w 5857875"/>
              <a:gd name="connsiteY135" fmla="*/ 781239 h 1114614"/>
              <a:gd name="connsiteX136" fmla="*/ 5124450 w 5857875"/>
              <a:gd name="connsiteY136" fmla="*/ 752664 h 1114614"/>
              <a:gd name="connsiteX137" fmla="*/ 5210175 w 5857875"/>
              <a:gd name="connsiteY137" fmla="*/ 695514 h 1114614"/>
              <a:gd name="connsiteX138" fmla="*/ 5257800 w 5857875"/>
              <a:gd name="connsiteY138" fmla="*/ 705039 h 1114614"/>
              <a:gd name="connsiteX139" fmla="*/ 5305425 w 5857875"/>
              <a:gd name="connsiteY139" fmla="*/ 762189 h 1114614"/>
              <a:gd name="connsiteX140" fmla="*/ 5372100 w 5857875"/>
              <a:gd name="connsiteY140" fmla="*/ 781239 h 1114614"/>
              <a:gd name="connsiteX141" fmla="*/ 5467350 w 5857875"/>
              <a:gd name="connsiteY141" fmla="*/ 828864 h 1114614"/>
              <a:gd name="connsiteX142" fmla="*/ 5600700 w 5857875"/>
              <a:gd name="connsiteY142" fmla="*/ 876489 h 1114614"/>
              <a:gd name="connsiteX143" fmla="*/ 5648325 w 5857875"/>
              <a:gd name="connsiteY143" fmla="*/ 895539 h 1114614"/>
              <a:gd name="connsiteX144" fmla="*/ 5734050 w 5857875"/>
              <a:gd name="connsiteY144" fmla="*/ 685989 h 1114614"/>
              <a:gd name="connsiteX145" fmla="*/ 5857875 w 5857875"/>
              <a:gd name="connsiteY145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19225 w 5857875"/>
              <a:gd name="connsiteY47" fmla="*/ 924114 h 1114614"/>
              <a:gd name="connsiteX48" fmla="*/ 1438275 w 5857875"/>
              <a:gd name="connsiteY48" fmla="*/ 886014 h 1114614"/>
              <a:gd name="connsiteX49" fmla="*/ 1476375 w 5857875"/>
              <a:gd name="connsiteY49" fmla="*/ 781239 h 1114614"/>
              <a:gd name="connsiteX50" fmla="*/ 1485900 w 5857875"/>
              <a:gd name="connsiteY50" fmla="*/ 752664 h 1114614"/>
              <a:gd name="connsiteX51" fmla="*/ 1514475 w 5857875"/>
              <a:gd name="connsiteY51" fmla="*/ 743139 h 1114614"/>
              <a:gd name="connsiteX52" fmla="*/ 1571625 w 5857875"/>
              <a:gd name="connsiteY52" fmla="*/ 752664 h 1114614"/>
              <a:gd name="connsiteX53" fmla="*/ 1619250 w 5857875"/>
              <a:gd name="connsiteY53" fmla="*/ 762189 h 1114614"/>
              <a:gd name="connsiteX54" fmla="*/ 1657350 w 5857875"/>
              <a:gd name="connsiteY54" fmla="*/ 752664 h 1114614"/>
              <a:gd name="connsiteX55" fmla="*/ 1685925 w 5857875"/>
              <a:gd name="connsiteY55" fmla="*/ 657414 h 1114614"/>
              <a:gd name="connsiteX56" fmla="*/ 1714500 w 5857875"/>
              <a:gd name="connsiteY56" fmla="*/ 600264 h 1114614"/>
              <a:gd name="connsiteX57" fmla="*/ 1733550 w 5857875"/>
              <a:gd name="connsiteY57" fmla="*/ 514539 h 1114614"/>
              <a:gd name="connsiteX58" fmla="*/ 1752600 w 5857875"/>
              <a:gd name="connsiteY58" fmla="*/ 466914 h 1114614"/>
              <a:gd name="connsiteX59" fmla="*/ 1762125 w 5857875"/>
              <a:gd name="connsiteY59" fmla="*/ 438339 h 1114614"/>
              <a:gd name="connsiteX60" fmla="*/ 1819275 w 5857875"/>
              <a:gd name="connsiteY60" fmla="*/ 495489 h 1114614"/>
              <a:gd name="connsiteX61" fmla="*/ 1838325 w 5857875"/>
              <a:gd name="connsiteY61" fmla="*/ 571689 h 1114614"/>
              <a:gd name="connsiteX62" fmla="*/ 1866900 w 5857875"/>
              <a:gd name="connsiteY62" fmla="*/ 600264 h 1114614"/>
              <a:gd name="connsiteX63" fmla="*/ 1885950 w 5857875"/>
              <a:gd name="connsiteY63" fmla="*/ 714564 h 1114614"/>
              <a:gd name="connsiteX64" fmla="*/ 1895475 w 5857875"/>
              <a:gd name="connsiteY64" fmla="*/ 743139 h 1114614"/>
              <a:gd name="connsiteX65" fmla="*/ 1914525 w 5857875"/>
              <a:gd name="connsiteY65" fmla="*/ 847914 h 1114614"/>
              <a:gd name="connsiteX66" fmla="*/ 1924050 w 5857875"/>
              <a:gd name="connsiteY66" fmla="*/ 886014 h 1114614"/>
              <a:gd name="connsiteX67" fmla="*/ 1952625 w 5857875"/>
              <a:gd name="connsiteY67" fmla="*/ 905064 h 1114614"/>
              <a:gd name="connsiteX68" fmla="*/ 2028825 w 5857875"/>
              <a:gd name="connsiteY68" fmla="*/ 866964 h 1114614"/>
              <a:gd name="connsiteX69" fmla="*/ 2038350 w 5857875"/>
              <a:gd name="connsiteY69" fmla="*/ 819339 h 1114614"/>
              <a:gd name="connsiteX70" fmla="*/ 2066925 w 5857875"/>
              <a:gd name="connsiteY70" fmla="*/ 743139 h 1114614"/>
              <a:gd name="connsiteX71" fmla="*/ 2095500 w 5857875"/>
              <a:gd name="connsiteY71" fmla="*/ 647889 h 1114614"/>
              <a:gd name="connsiteX72" fmla="*/ 2124075 w 5857875"/>
              <a:gd name="connsiteY72" fmla="*/ 657414 h 1114614"/>
              <a:gd name="connsiteX73" fmla="*/ 2133600 w 5857875"/>
              <a:gd name="connsiteY73" fmla="*/ 685989 h 1114614"/>
              <a:gd name="connsiteX74" fmla="*/ 2152650 w 5857875"/>
              <a:gd name="connsiteY74" fmla="*/ 752664 h 1114614"/>
              <a:gd name="connsiteX75" fmla="*/ 2181225 w 5857875"/>
              <a:gd name="connsiteY75" fmla="*/ 790764 h 1114614"/>
              <a:gd name="connsiteX76" fmla="*/ 2200275 w 5857875"/>
              <a:gd name="connsiteY76" fmla="*/ 886014 h 1114614"/>
              <a:gd name="connsiteX77" fmla="*/ 2209800 w 5857875"/>
              <a:gd name="connsiteY77" fmla="*/ 914589 h 1114614"/>
              <a:gd name="connsiteX78" fmla="*/ 2238375 w 5857875"/>
              <a:gd name="connsiteY78" fmla="*/ 857439 h 1114614"/>
              <a:gd name="connsiteX79" fmla="*/ 2247900 w 5857875"/>
              <a:gd name="connsiteY79" fmla="*/ 819339 h 1114614"/>
              <a:gd name="connsiteX80" fmla="*/ 2266950 w 5857875"/>
              <a:gd name="connsiteY80" fmla="*/ 714564 h 1114614"/>
              <a:gd name="connsiteX81" fmla="*/ 2228850 w 5857875"/>
              <a:gd name="connsiteY81" fmla="*/ 47814 h 1114614"/>
              <a:gd name="connsiteX82" fmla="*/ 2257425 w 5857875"/>
              <a:gd name="connsiteY82" fmla="*/ 57339 h 1114614"/>
              <a:gd name="connsiteX83" fmla="*/ 2266950 w 5857875"/>
              <a:gd name="connsiteY83" fmla="*/ 85914 h 1114614"/>
              <a:gd name="connsiteX84" fmla="*/ 2286000 w 5857875"/>
              <a:gd name="connsiteY84" fmla="*/ 124014 h 1114614"/>
              <a:gd name="connsiteX85" fmla="*/ 2314575 w 5857875"/>
              <a:gd name="connsiteY85" fmla="*/ 190689 h 1114614"/>
              <a:gd name="connsiteX86" fmla="*/ 2419350 w 5857875"/>
              <a:gd name="connsiteY86" fmla="*/ 790764 h 1114614"/>
              <a:gd name="connsiteX87" fmla="*/ 2457450 w 5857875"/>
              <a:gd name="connsiteY87" fmla="*/ 781239 h 1114614"/>
              <a:gd name="connsiteX88" fmla="*/ 2486025 w 5857875"/>
              <a:gd name="connsiteY88" fmla="*/ 762189 h 1114614"/>
              <a:gd name="connsiteX89" fmla="*/ 2524125 w 5857875"/>
              <a:gd name="connsiteY89" fmla="*/ 743139 h 1114614"/>
              <a:gd name="connsiteX90" fmla="*/ 2667000 w 5857875"/>
              <a:gd name="connsiteY90" fmla="*/ 762189 h 1114614"/>
              <a:gd name="connsiteX91" fmla="*/ 2695575 w 5857875"/>
              <a:gd name="connsiteY91" fmla="*/ 724089 h 1114614"/>
              <a:gd name="connsiteX92" fmla="*/ 2705100 w 5857875"/>
              <a:gd name="connsiteY92" fmla="*/ 552639 h 1114614"/>
              <a:gd name="connsiteX93" fmla="*/ 2733675 w 5857875"/>
              <a:gd name="connsiteY93" fmla="*/ 543114 h 1114614"/>
              <a:gd name="connsiteX94" fmla="*/ 2771775 w 5857875"/>
              <a:gd name="connsiteY94" fmla="*/ 533589 h 1114614"/>
              <a:gd name="connsiteX95" fmla="*/ 2809875 w 5857875"/>
              <a:gd name="connsiteY95" fmla="*/ 543114 h 1114614"/>
              <a:gd name="connsiteX96" fmla="*/ 2876550 w 5857875"/>
              <a:gd name="connsiteY96" fmla="*/ 505014 h 1114614"/>
              <a:gd name="connsiteX97" fmla="*/ 2962275 w 5857875"/>
              <a:gd name="connsiteY97" fmla="*/ 524064 h 1114614"/>
              <a:gd name="connsiteX98" fmla="*/ 2990850 w 5857875"/>
              <a:gd name="connsiteY98" fmla="*/ 552639 h 1114614"/>
              <a:gd name="connsiteX99" fmla="*/ 3076575 w 5857875"/>
              <a:gd name="connsiteY99" fmla="*/ 571689 h 1114614"/>
              <a:gd name="connsiteX100" fmla="*/ 3152775 w 5857875"/>
              <a:gd name="connsiteY100" fmla="*/ 609789 h 1114614"/>
              <a:gd name="connsiteX101" fmla="*/ 3181350 w 5857875"/>
              <a:gd name="connsiteY101" fmla="*/ 619314 h 1114614"/>
              <a:gd name="connsiteX102" fmla="*/ 3209925 w 5857875"/>
              <a:gd name="connsiteY102" fmla="*/ 590739 h 1114614"/>
              <a:gd name="connsiteX103" fmla="*/ 3238500 w 5857875"/>
              <a:gd name="connsiteY103" fmla="*/ 571689 h 1114614"/>
              <a:gd name="connsiteX104" fmla="*/ 3352800 w 5857875"/>
              <a:gd name="connsiteY104" fmla="*/ 600264 h 1114614"/>
              <a:gd name="connsiteX105" fmla="*/ 3409950 w 5857875"/>
              <a:gd name="connsiteY105" fmla="*/ 619314 h 1114614"/>
              <a:gd name="connsiteX106" fmla="*/ 3514725 w 5857875"/>
              <a:gd name="connsiteY106" fmla="*/ 609789 h 1114614"/>
              <a:gd name="connsiteX107" fmla="*/ 3676650 w 5857875"/>
              <a:gd name="connsiteY107" fmla="*/ 638364 h 1114614"/>
              <a:gd name="connsiteX108" fmla="*/ 3762375 w 5857875"/>
              <a:gd name="connsiteY108" fmla="*/ 695514 h 1114614"/>
              <a:gd name="connsiteX109" fmla="*/ 3771900 w 5857875"/>
              <a:gd name="connsiteY109" fmla="*/ 666939 h 1114614"/>
              <a:gd name="connsiteX110" fmla="*/ 3781425 w 5857875"/>
              <a:gd name="connsiteY110" fmla="*/ 581214 h 1114614"/>
              <a:gd name="connsiteX111" fmla="*/ 3819525 w 5857875"/>
              <a:gd name="connsiteY111" fmla="*/ 562164 h 1114614"/>
              <a:gd name="connsiteX112" fmla="*/ 3924300 w 5857875"/>
              <a:gd name="connsiteY112" fmla="*/ 571689 h 1114614"/>
              <a:gd name="connsiteX113" fmla="*/ 4124325 w 5857875"/>
              <a:gd name="connsiteY113" fmla="*/ 581214 h 1114614"/>
              <a:gd name="connsiteX114" fmla="*/ 4143375 w 5857875"/>
              <a:gd name="connsiteY114" fmla="*/ 543114 h 1114614"/>
              <a:gd name="connsiteX115" fmla="*/ 4267200 w 5857875"/>
              <a:gd name="connsiteY115" fmla="*/ 219264 h 1114614"/>
              <a:gd name="connsiteX116" fmla="*/ 4333875 w 5857875"/>
              <a:gd name="connsiteY116" fmla="*/ 228789 h 1114614"/>
              <a:gd name="connsiteX117" fmla="*/ 4371975 w 5857875"/>
              <a:gd name="connsiteY117" fmla="*/ 285939 h 1114614"/>
              <a:gd name="connsiteX118" fmla="*/ 4467225 w 5857875"/>
              <a:gd name="connsiteY118" fmla="*/ 609789 h 1114614"/>
              <a:gd name="connsiteX119" fmla="*/ 4543425 w 5857875"/>
              <a:gd name="connsiteY119" fmla="*/ 695514 h 1114614"/>
              <a:gd name="connsiteX120" fmla="*/ 4581525 w 5857875"/>
              <a:gd name="connsiteY120" fmla="*/ 714564 h 1114614"/>
              <a:gd name="connsiteX121" fmla="*/ 4610100 w 5857875"/>
              <a:gd name="connsiteY121" fmla="*/ 733614 h 1114614"/>
              <a:gd name="connsiteX122" fmla="*/ 4648200 w 5857875"/>
              <a:gd name="connsiteY122" fmla="*/ 724089 h 1114614"/>
              <a:gd name="connsiteX123" fmla="*/ 4705350 w 5857875"/>
              <a:gd name="connsiteY123" fmla="*/ 705039 h 1114614"/>
              <a:gd name="connsiteX124" fmla="*/ 4705350 w 5857875"/>
              <a:gd name="connsiteY124" fmla="*/ 514539 h 1114614"/>
              <a:gd name="connsiteX125" fmla="*/ 4743450 w 5857875"/>
              <a:gd name="connsiteY125" fmla="*/ 609789 h 1114614"/>
              <a:gd name="connsiteX126" fmla="*/ 4772025 w 5857875"/>
              <a:gd name="connsiteY126" fmla="*/ 628839 h 1114614"/>
              <a:gd name="connsiteX127" fmla="*/ 4810125 w 5857875"/>
              <a:gd name="connsiteY127" fmla="*/ 666939 h 1114614"/>
              <a:gd name="connsiteX128" fmla="*/ 4886325 w 5857875"/>
              <a:gd name="connsiteY128" fmla="*/ 724089 h 1114614"/>
              <a:gd name="connsiteX129" fmla="*/ 4886325 w 5857875"/>
              <a:gd name="connsiteY129" fmla="*/ 666939 h 1114614"/>
              <a:gd name="connsiteX130" fmla="*/ 4876800 w 5857875"/>
              <a:gd name="connsiteY130" fmla="*/ 628839 h 1114614"/>
              <a:gd name="connsiteX131" fmla="*/ 4933950 w 5857875"/>
              <a:gd name="connsiteY131" fmla="*/ 685989 h 1114614"/>
              <a:gd name="connsiteX132" fmla="*/ 5048250 w 5857875"/>
              <a:gd name="connsiteY132" fmla="*/ 752664 h 1114614"/>
              <a:gd name="connsiteX133" fmla="*/ 5076825 w 5857875"/>
              <a:gd name="connsiteY133" fmla="*/ 771714 h 1114614"/>
              <a:gd name="connsiteX134" fmla="*/ 5105400 w 5857875"/>
              <a:gd name="connsiteY134" fmla="*/ 781239 h 1114614"/>
              <a:gd name="connsiteX135" fmla="*/ 5124450 w 5857875"/>
              <a:gd name="connsiteY135" fmla="*/ 752664 h 1114614"/>
              <a:gd name="connsiteX136" fmla="*/ 5210175 w 5857875"/>
              <a:gd name="connsiteY136" fmla="*/ 695514 h 1114614"/>
              <a:gd name="connsiteX137" fmla="*/ 5257800 w 5857875"/>
              <a:gd name="connsiteY137" fmla="*/ 705039 h 1114614"/>
              <a:gd name="connsiteX138" fmla="*/ 5305425 w 5857875"/>
              <a:gd name="connsiteY138" fmla="*/ 762189 h 1114614"/>
              <a:gd name="connsiteX139" fmla="*/ 5372100 w 5857875"/>
              <a:gd name="connsiteY139" fmla="*/ 781239 h 1114614"/>
              <a:gd name="connsiteX140" fmla="*/ 5467350 w 5857875"/>
              <a:gd name="connsiteY140" fmla="*/ 828864 h 1114614"/>
              <a:gd name="connsiteX141" fmla="*/ 5600700 w 5857875"/>
              <a:gd name="connsiteY141" fmla="*/ 876489 h 1114614"/>
              <a:gd name="connsiteX142" fmla="*/ 5648325 w 5857875"/>
              <a:gd name="connsiteY142" fmla="*/ 895539 h 1114614"/>
              <a:gd name="connsiteX143" fmla="*/ 5734050 w 5857875"/>
              <a:gd name="connsiteY143" fmla="*/ 685989 h 1114614"/>
              <a:gd name="connsiteX144" fmla="*/ 5857875 w 5857875"/>
              <a:gd name="connsiteY144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19225 w 5857875"/>
              <a:gd name="connsiteY47" fmla="*/ 924114 h 1114614"/>
              <a:gd name="connsiteX48" fmla="*/ 1476375 w 5857875"/>
              <a:gd name="connsiteY48" fmla="*/ 781239 h 1114614"/>
              <a:gd name="connsiteX49" fmla="*/ 1485900 w 5857875"/>
              <a:gd name="connsiteY49" fmla="*/ 752664 h 1114614"/>
              <a:gd name="connsiteX50" fmla="*/ 1514475 w 5857875"/>
              <a:gd name="connsiteY50" fmla="*/ 743139 h 1114614"/>
              <a:gd name="connsiteX51" fmla="*/ 1571625 w 5857875"/>
              <a:gd name="connsiteY51" fmla="*/ 752664 h 1114614"/>
              <a:gd name="connsiteX52" fmla="*/ 1619250 w 5857875"/>
              <a:gd name="connsiteY52" fmla="*/ 762189 h 1114614"/>
              <a:gd name="connsiteX53" fmla="*/ 1657350 w 5857875"/>
              <a:gd name="connsiteY53" fmla="*/ 752664 h 1114614"/>
              <a:gd name="connsiteX54" fmla="*/ 1685925 w 5857875"/>
              <a:gd name="connsiteY54" fmla="*/ 657414 h 1114614"/>
              <a:gd name="connsiteX55" fmla="*/ 1714500 w 5857875"/>
              <a:gd name="connsiteY55" fmla="*/ 600264 h 1114614"/>
              <a:gd name="connsiteX56" fmla="*/ 1733550 w 5857875"/>
              <a:gd name="connsiteY56" fmla="*/ 514539 h 1114614"/>
              <a:gd name="connsiteX57" fmla="*/ 1752600 w 5857875"/>
              <a:gd name="connsiteY57" fmla="*/ 466914 h 1114614"/>
              <a:gd name="connsiteX58" fmla="*/ 1762125 w 5857875"/>
              <a:gd name="connsiteY58" fmla="*/ 438339 h 1114614"/>
              <a:gd name="connsiteX59" fmla="*/ 1819275 w 5857875"/>
              <a:gd name="connsiteY59" fmla="*/ 495489 h 1114614"/>
              <a:gd name="connsiteX60" fmla="*/ 1838325 w 5857875"/>
              <a:gd name="connsiteY60" fmla="*/ 571689 h 1114614"/>
              <a:gd name="connsiteX61" fmla="*/ 1866900 w 5857875"/>
              <a:gd name="connsiteY61" fmla="*/ 600264 h 1114614"/>
              <a:gd name="connsiteX62" fmla="*/ 1885950 w 5857875"/>
              <a:gd name="connsiteY62" fmla="*/ 714564 h 1114614"/>
              <a:gd name="connsiteX63" fmla="*/ 1895475 w 5857875"/>
              <a:gd name="connsiteY63" fmla="*/ 743139 h 1114614"/>
              <a:gd name="connsiteX64" fmla="*/ 1914525 w 5857875"/>
              <a:gd name="connsiteY64" fmla="*/ 847914 h 1114614"/>
              <a:gd name="connsiteX65" fmla="*/ 1924050 w 5857875"/>
              <a:gd name="connsiteY65" fmla="*/ 886014 h 1114614"/>
              <a:gd name="connsiteX66" fmla="*/ 1952625 w 5857875"/>
              <a:gd name="connsiteY66" fmla="*/ 905064 h 1114614"/>
              <a:gd name="connsiteX67" fmla="*/ 2028825 w 5857875"/>
              <a:gd name="connsiteY67" fmla="*/ 866964 h 1114614"/>
              <a:gd name="connsiteX68" fmla="*/ 2038350 w 5857875"/>
              <a:gd name="connsiteY68" fmla="*/ 819339 h 1114614"/>
              <a:gd name="connsiteX69" fmla="*/ 2066925 w 5857875"/>
              <a:gd name="connsiteY69" fmla="*/ 743139 h 1114614"/>
              <a:gd name="connsiteX70" fmla="*/ 2095500 w 5857875"/>
              <a:gd name="connsiteY70" fmla="*/ 647889 h 1114614"/>
              <a:gd name="connsiteX71" fmla="*/ 2124075 w 5857875"/>
              <a:gd name="connsiteY71" fmla="*/ 657414 h 1114614"/>
              <a:gd name="connsiteX72" fmla="*/ 2133600 w 5857875"/>
              <a:gd name="connsiteY72" fmla="*/ 685989 h 1114614"/>
              <a:gd name="connsiteX73" fmla="*/ 2152650 w 5857875"/>
              <a:gd name="connsiteY73" fmla="*/ 752664 h 1114614"/>
              <a:gd name="connsiteX74" fmla="*/ 2181225 w 5857875"/>
              <a:gd name="connsiteY74" fmla="*/ 790764 h 1114614"/>
              <a:gd name="connsiteX75" fmla="*/ 2200275 w 5857875"/>
              <a:gd name="connsiteY75" fmla="*/ 886014 h 1114614"/>
              <a:gd name="connsiteX76" fmla="*/ 2209800 w 5857875"/>
              <a:gd name="connsiteY76" fmla="*/ 914589 h 1114614"/>
              <a:gd name="connsiteX77" fmla="*/ 2238375 w 5857875"/>
              <a:gd name="connsiteY77" fmla="*/ 857439 h 1114614"/>
              <a:gd name="connsiteX78" fmla="*/ 2247900 w 5857875"/>
              <a:gd name="connsiteY78" fmla="*/ 819339 h 1114614"/>
              <a:gd name="connsiteX79" fmla="*/ 2266950 w 5857875"/>
              <a:gd name="connsiteY79" fmla="*/ 714564 h 1114614"/>
              <a:gd name="connsiteX80" fmla="*/ 2228850 w 5857875"/>
              <a:gd name="connsiteY80" fmla="*/ 47814 h 1114614"/>
              <a:gd name="connsiteX81" fmla="*/ 2257425 w 5857875"/>
              <a:gd name="connsiteY81" fmla="*/ 57339 h 1114614"/>
              <a:gd name="connsiteX82" fmla="*/ 2266950 w 5857875"/>
              <a:gd name="connsiteY82" fmla="*/ 85914 h 1114614"/>
              <a:gd name="connsiteX83" fmla="*/ 2286000 w 5857875"/>
              <a:gd name="connsiteY83" fmla="*/ 124014 h 1114614"/>
              <a:gd name="connsiteX84" fmla="*/ 2314575 w 5857875"/>
              <a:gd name="connsiteY84" fmla="*/ 190689 h 1114614"/>
              <a:gd name="connsiteX85" fmla="*/ 2419350 w 5857875"/>
              <a:gd name="connsiteY85" fmla="*/ 790764 h 1114614"/>
              <a:gd name="connsiteX86" fmla="*/ 2457450 w 5857875"/>
              <a:gd name="connsiteY86" fmla="*/ 781239 h 1114614"/>
              <a:gd name="connsiteX87" fmla="*/ 2486025 w 5857875"/>
              <a:gd name="connsiteY87" fmla="*/ 762189 h 1114614"/>
              <a:gd name="connsiteX88" fmla="*/ 2524125 w 5857875"/>
              <a:gd name="connsiteY88" fmla="*/ 743139 h 1114614"/>
              <a:gd name="connsiteX89" fmla="*/ 2667000 w 5857875"/>
              <a:gd name="connsiteY89" fmla="*/ 762189 h 1114614"/>
              <a:gd name="connsiteX90" fmla="*/ 2695575 w 5857875"/>
              <a:gd name="connsiteY90" fmla="*/ 724089 h 1114614"/>
              <a:gd name="connsiteX91" fmla="*/ 2705100 w 5857875"/>
              <a:gd name="connsiteY91" fmla="*/ 552639 h 1114614"/>
              <a:gd name="connsiteX92" fmla="*/ 2733675 w 5857875"/>
              <a:gd name="connsiteY92" fmla="*/ 543114 h 1114614"/>
              <a:gd name="connsiteX93" fmla="*/ 2771775 w 5857875"/>
              <a:gd name="connsiteY93" fmla="*/ 533589 h 1114614"/>
              <a:gd name="connsiteX94" fmla="*/ 2809875 w 5857875"/>
              <a:gd name="connsiteY94" fmla="*/ 543114 h 1114614"/>
              <a:gd name="connsiteX95" fmla="*/ 2876550 w 5857875"/>
              <a:gd name="connsiteY95" fmla="*/ 505014 h 1114614"/>
              <a:gd name="connsiteX96" fmla="*/ 2962275 w 5857875"/>
              <a:gd name="connsiteY96" fmla="*/ 524064 h 1114614"/>
              <a:gd name="connsiteX97" fmla="*/ 2990850 w 5857875"/>
              <a:gd name="connsiteY97" fmla="*/ 552639 h 1114614"/>
              <a:gd name="connsiteX98" fmla="*/ 3076575 w 5857875"/>
              <a:gd name="connsiteY98" fmla="*/ 571689 h 1114614"/>
              <a:gd name="connsiteX99" fmla="*/ 3152775 w 5857875"/>
              <a:gd name="connsiteY99" fmla="*/ 609789 h 1114614"/>
              <a:gd name="connsiteX100" fmla="*/ 3181350 w 5857875"/>
              <a:gd name="connsiteY100" fmla="*/ 619314 h 1114614"/>
              <a:gd name="connsiteX101" fmla="*/ 3209925 w 5857875"/>
              <a:gd name="connsiteY101" fmla="*/ 590739 h 1114614"/>
              <a:gd name="connsiteX102" fmla="*/ 3238500 w 5857875"/>
              <a:gd name="connsiteY102" fmla="*/ 571689 h 1114614"/>
              <a:gd name="connsiteX103" fmla="*/ 3352800 w 5857875"/>
              <a:gd name="connsiteY103" fmla="*/ 600264 h 1114614"/>
              <a:gd name="connsiteX104" fmla="*/ 3409950 w 5857875"/>
              <a:gd name="connsiteY104" fmla="*/ 619314 h 1114614"/>
              <a:gd name="connsiteX105" fmla="*/ 3514725 w 5857875"/>
              <a:gd name="connsiteY105" fmla="*/ 609789 h 1114614"/>
              <a:gd name="connsiteX106" fmla="*/ 3676650 w 5857875"/>
              <a:gd name="connsiteY106" fmla="*/ 638364 h 1114614"/>
              <a:gd name="connsiteX107" fmla="*/ 3762375 w 5857875"/>
              <a:gd name="connsiteY107" fmla="*/ 695514 h 1114614"/>
              <a:gd name="connsiteX108" fmla="*/ 3771900 w 5857875"/>
              <a:gd name="connsiteY108" fmla="*/ 666939 h 1114614"/>
              <a:gd name="connsiteX109" fmla="*/ 3781425 w 5857875"/>
              <a:gd name="connsiteY109" fmla="*/ 581214 h 1114614"/>
              <a:gd name="connsiteX110" fmla="*/ 3819525 w 5857875"/>
              <a:gd name="connsiteY110" fmla="*/ 562164 h 1114614"/>
              <a:gd name="connsiteX111" fmla="*/ 3924300 w 5857875"/>
              <a:gd name="connsiteY111" fmla="*/ 571689 h 1114614"/>
              <a:gd name="connsiteX112" fmla="*/ 4124325 w 5857875"/>
              <a:gd name="connsiteY112" fmla="*/ 581214 h 1114614"/>
              <a:gd name="connsiteX113" fmla="*/ 4143375 w 5857875"/>
              <a:gd name="connsiteY113" fmla="*/ 543114 h 1114614"/>
              <a:gd name="connsiteX114" fmla="*/ 4267200 w 5857875"/>
              <a:gd name="connsiteY114" fmla="*/ 219264 h 1114614"/>
              <a:gd name="connsiteX115" fmla="*/ 4333875 w 5857875"/>
              <a:gd name="connsiteY115" fmla="*/ 228789 h 1114614"/>
              <a:gd name="connsiteX116" fmla="*/ 4371975 w 5857875"/>
              <a:gd name="connsiteY116" fmla="*/ 285939 h 1114614"/>
              <a:gd name="connsiteX117" fmla="*/ 4467225 w 5857875"/>
              <a:gd name="connsiteY117" fmla="*/ 609789 h 1114614"/>
              <a:gd name="connsiteX118" fmla="*/ 4543425 w 5857875"/>
              <a:gd name="connsiteY118" fmla="*/ 695514 h 1114614"/>
              <a:gd name="connsiteX119" fmla="*/ 4581525 w 5857875"/>
              <a:gd name="connsiteY119" fmla="*/ 714564 h 1114614"/>
              <a:gd name="connsiteX120" fmla="*/ 4610100 w 5857875"/>
              <a:gd name="connsiteY120" fmla="*/ 733614 h 1114614"/>
              <a:gd name="connsiteX121" fmla="*/ 4648200 w 5857875"/>
              <a:gd name="connsiteY121" fmla="*/ 724089 h 1114614"/>
              <a:gd name="connsiteX122" fmla="*/ 4705350 w 5857875"/>
              <a:gd name="connsiteY122" fmla="*/ 705039 h 1114614"/>
              <a:gd name="connsiteX123" fmla="*/ 4705350 w 5857875"/>
              <a:gd name="connsiteY123" fmla="*/ 514539 h 1114614"/>
              <a:gd name="connsiteX124" fmla="*/ 4743450 w 5857875"/>
              <a:gd name="connsiteY124" fmla="*/ 609789 h 1114614"/>
              <a:gd name="connsiteX125" fmla="*/ 4772025 w 5857875"/>
              <a:gd name="connsiteY125" fmla="*/ 628839 h 1114614"/>
              <a:gd name="connsiteX126" fmla="*/ 4810125 w 5857875"/>
              <a:gd name="connsiteY126" fmla="*/ 666939 h 1114614"/>
              <a:gd name="connsiteX127" fmla="*/ 4886325 w 5857875"/>
              <a:gd name="connsiteY127" fmla="*/ 724089 h 1114614"/>
              <a:gd name="connsiteX128" fmla="*/ 4886325 w 5857875"/>
              <a:gd name="connsiteY128" fmla="*/ 666939 h 1114614"/>
              <a:gd name="connsiteX129" fmla="*/ 4876800 w 5857875"/>
              <a:gd name="connsiteY129" fmla="*/ 628839 h 1114614"/>
              <a:gd name="connsiteX130" fmla="*/ 4933950 w 5857875"/>
              <a:gd name="connsiteY130" fmla="*/ 685989 h 1114614"/>
              <a:gd name="connsiteX131" fmla="*/ 5048250 w 5857875"/>
              <a:gd name="connsiteY131" fmla="*/ 752664 h 1114614"/>
              <a:gd name="connsiteX132" fmla="*/ 5076825 w 5857875"/>
              <a:gd name="connsiteY132" fmla="*/ 771714 h 1114614"/>
              <a:gd name="connsiteX133" fmla="*/ 5105400 w 5857875"/>
              <a:gd name="connsiteY133" fmla="*/ 781239 h 1114614"/>
              <a:gd name="connsiteX134" fmla="*/ 5124450 w 5857875"/>
              <a:gd name="connsiteY134" fmla="*/ 752664 h 1114614"/>
              <a:gd name="connsiteX135" fmla="*/ 5210175 w 5857875"/>
              <a:gd name="connsiteY135" fmla="*/ 695514 h 1114614"/>
              <a:gd name="connsiteX136" fmla="*/ 5257800 w 5857875"/>
              <a:gd name="connsiteY136" fmla="*/ 705039 h 1114614"/>
              <a:gd name="connsiteX137" fmla="*/ 5305425 w 5857875"/>
              <a:gd name="connsiteY137" fmla="*/ 762189 h 1114614"/>
              <a:gd name="connsiteX138" fmla="*/ 5372100 w 5857875"/>
              <a:gd name="connsiteY138" fmla="*/ 781239 h 1114614"/>
              <a:gd name="connsiteX139" fmla="*/ 5467350 w 5857875"/>
              <a:gd name="connsiteY139" fmla="*/ 828864 h 1114614"/>
              <a:gd name="connsiteX140" fmla="*/ 5600700 w 5857875"/>
              <a:gd name="connsiteY140" fmla="*/ 876489 h 1114614"/>
              <a:gd name="connsiteX141" fmla="*/ 5648325 w 5857875"/>
              <a:gd name="connsiteY141" fmla="*/ 895539 h 1114614"/>
              <a:gd name="connsiteX142" fmla="*/ 5734050 w 5857875"/>
              <a:gd name="connsiteY142" fmla="*/ 685989 h 1114614"/>
              <a:gd name="connsiteX143" fmla="*/ 5857875 w 5857875"/>
              <a:gd name="connsiteY143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76375 w 5857875"/>
              <a:gd name="connsiteY47" fmla="*/ 781239 h 1114614"/>
              <a:gd name="connsiteX48" fmla="*/ 1485900 w 5857875"/>
              <a:gd name="connsiteY48" fmla="*/ 752664 h 1114614"/>
              <a:gd name="connsiteX49" fmla="*/ 1514475 w 5857875"/>
              <a:gd name="connsiteY49" fmla="*/ 743139 h 1114614"/>
              <a:gd name="connsiteX50" fmla="*/ 1571625 w 5857875"/>
              <a:gd name="connsiteY50" fmla="*/ 752664 h 1114614"/>
              <a:gd name="connsiteX51" fmla="*/ 1619250 w 5857875"/>
              <a:gd name="connsiteY51" fmla="*/ 762189 h 1114614"/>
              <a:gd name="connsiteX52" fmla="*/ 1657350 w 5857875"/>
              <a:gd name="connsiteY52" fmla="*/ 752664 h 1114614"/>
              <a:gd name="connsiteX53" fmla="*/ 1685925 w 5857875"/>
              <a:gd name="connsiteY53" fmla="*/ 657414 h 1114614"/>
              <a:gd name="connsiteX54" fmla="*/ 1714500 w 5857875"/>
              <a:gd name="connsiteY54" fmla="*/ 600264 h 1114614"/>
              <a:gd name="connsiteX55" fmla="*/ 1733550 w 5857875"/>
              <a:gd name="connsiteY55" fmla="*/ 514539 h 1114614"/>
              <a:gd name="connsiteX56" fmla="*/ 1752600 w 5857875"/>
              <a:gd name="connsiteY56" fmla="*/ 466914 h 1114614"/>
              <a:gd name="connsiteX57" fmla="*/ 1762125 w 5857875"/>
              <a:gd name="connsiteY57" fmla="*/ 438339 h 1114614"/>
              <a:gd name="connsiteX58" fmla="*/ 1819275 w 5857875"/>
              <a:gd name="connsiteY58" fmla="*/ 495489 h 1114614"/>
              <a:gd name="connsiteX59" fmla="*/ 1838325 w 5857875"/>
              <a:gd name="connsiteY59" fmla="*/ 571689 h 1114614"/>
              <a:gd name="connsiteX60" fmla="*/ 1866900 w 5857875"/>
              <a:gd name="connsiteY60" fmla="*/ 600264 h 1114614"/>
              <a:gd name="connsiteX61" fmla="*/ 1885950 w 5857875"/>
              <a:gd name="connsiteY61" fmla="*/ 714564 h 1114614"/>
              <a:gd name="connsiteX62" fmla="*/ 1895475 w 5857875"/>
              <a:gd name="connsiteY62" fmla="*/ 743139 h 1114614"/>
              <a:gd name="connsiteX63" fmla="*/ 1914525 w 5857875"/>
              <a:gd name="connsiteY63" fmla="*/ 847914 h 1114614"/>
              <a:gd name="connsiteX64" fmla="*/ 1924050 w 5857875"/>
              <a:gd name="connsiteY64" fmla="*/ 886014 h 1114614"/>
              <a:gd name="connsiteX65" fmla="*/ 1952625 w 5857875"/>
              <a:gd name="connsiteY65" fmla="*/ 905064 h 1114614"/>
              <a:gd name="connsiteX66" fmla="*/ 2028825 w 5857875"/>
              <a:gd name="connsiteY66" fmla="*/ 866964 h 1114614"/>
              <a:gd name="connsiteX67" fmla="*/ 2038350 w 5857875"/>
              <a:gd name="connsiteY67" fmla="*/ 819339 h 1114614"/>
              <a:gd name="connsiteX68" fmla="*/ 2066925 w 5857875"/>
              <a:gd name="connsiteY68" fmla="*/ 743139 h 1114614"/>
              <a:gd name="connsiteX69" fmla="*/ 2095500 w 5857875"/>
              <a:gd name="connsiteY69" fmla="*/ 647889 h 1114614"/>
              <a:gd name="connsiteX70" fmla="*/ 2124075 w 5857875"/>
              <a:gd name="connsiteY70" fmla="*/ 657414 h 1114614"/>
              <a:gd name="connsiteX71" fmla="*/ 2133600 w 5857875"/>
              <a:gd name="connsiteY71" fmla="*/ 685989 h 1114614"/>
              <a:gd name="connsiteX72" fmla="*/ 2152650 w 5857875"/>
              <a:gd name="connsiteY72" fmla="*/ 752664 h 1114614"/>
              <a:gd name="connsiteX73" fmla="*/ 2181225 w 5857875"/>
              <a:gd name="connsiteY73" fmla="*/ 790764 h 1114614"/>
              <a:gd name="connsiteX74" fmla="*/ 2200275 w 5857875"/>
              <a:gd name="connsiteY74" fmla="*/ 886014 h 1114614"/>
              <a:gd name="connsiteX75" fmla="*/ 2209800 w 5857875"/>
              <a:gd name="connsiteY75" fmla="*/ 914589 h 1114614"/>
              <a:gd name="connsiteX76" fmla="*/ 2238375 w 5857875"/>
              <a:gd name="connsiteY76" fmla="*/ 857439 h 1114614"/>
              <a:gd name="connsiteX77" fmla="*/ 2247900 w 5857875"/>
              <a:gd name="connsiteY77" fmla="*/ 819339 h 1114614"/>
              <a:gd name="connsiteX78" fmla="*/ 2266950 w 5857875"/>
              <a:gd name="connsiteY78" fmla="*/ 714564 h 1114614"/>
              <a:gd name="connsiteX79" fmla="*/ 2228850 w 5857875"/>
              <a:gd name="connsiteY79" fmla="*/ 47814 h 1114614"/>
              <a:gd name="connsiteX80" fmla="*/ 2257425 w 5857875"/>
              <a:gd name="connsiteY80" fmla="*/ 57339 h 1114614"/>
              <a:gd name="connsiteX81" fmla="*/ 2266950 w 5857875"/>
              <a:gd name="connsiteY81" fmla="*/ 85914 h 1114614"/>
              <a:gd name="connsiteX82" fmla="*/ 2286000 w 5857875"/>
              <a:gd name="connsiteY82" fmla="*/ 124014 h 1114614"/>
              <a:gd name="connsiteX83" fmla="*/ 2314575 w 5857875"/>
              <a:gd name="connsiteY83" fmla="*/ 190689 h 1114614"/>
              <a:gd name="connsiteX84" fmla="*/ 2419350 w 5857875"/>
              <a:gd name="connsiteY84" fmla="*/ 790764 h 1114614"/>
              <a:gd name="connsiteX85" fmla="*/ 2457450 w 5857875"/>
              <a:gd name="connsiteY85" fmla="*/ 781239 h 1114614"/>
              <a:gd name="connsiteX86" fmla="*/ 2486025 w 5857875"/>
              <a:gd name="connsiteY86" fmla="*/ 762189 h 1114614"/>
              <a:gd name="connsiteX87" fmla="*/ 2524125 w 5857875"/>
              <a:gd name="connsiteY87" fmla="*/ 743139 h 1114614"/>
              <a:gd name="connsiteX88" fmla="*/ 2667000 w 5857875"/>
              <a:gd name="connsiteY88" fmla="*/ 762189 h 1114614"/>
              <a:gd name="connsiteX89" fmla="*/ 2695575 w 5857875"/>
              <a:gd name="connsiteY89" fmla="*/ 724089 h 1114614"/>
              <a:gd name="connsiteX90" fmla="*/ 2705100 w 5857875"/>
              <a:gd name="connsiteY90" fmla="*/ 552639 h 1114614"/>
              <a:gd name="connsiteX91" fmla="*/ 2733675 w 5857875"/>
              <a:gd name="connsiteY91" fmla="*/ 543114 h 1114614"/>
              <a:gd name="connsiteX92" fmla="*/ 2771775 w 5857875"/>
              <a:gd name="connsiteY92" fmla="*/ 533589 h 1114614"/>
              <a:gd name="connsiteX93" fmla="*/ 2809875 w 5857875"/>
              <a:gd name="connsiteY93" fmla="*/ 543114 h 1114614"/>
              <a:gd name="connsiteX94" fmla="*/ 2876550 w 5857875"/>
              <a:gd name="connsiteY94" fmla="*/ 505014 h 1114614"/>
              <a:gd name="connsiteX95" fmla="*/ 2962275 w 5857875"/>
              <a:gd name="connsiteY95" fmla="*/ 524064 h 1114614"/>
              <a:gd name="connsiteX96" fmla="*/ 2990850 w 5857875"/>
              <a:gd name="connsiteY96" fmla="*/ 552639 h 1114614"/>
              <a:gd name="connsiteX97" fmla="*/ 3076575 w 5857875"/>
              <a:gd name="connsiteY97" fmla="*/ 571689 h 1114614"/>
              <a:gd name="connsiteX98" fmla="*/ 3152775 w 5857875"/>
              <a:gd name="connsiteY98" fmla="*/ 609789 h 1114614"/>
              <a:gd name="connsiteX99" fmla="*/ 3181350 w 5857875"/>
              <a:gd name="connsiteY99" fmla="*/ 619314 h 1114614"/>
              <a:gd name="connsiteX100" fmla="*/ 3209925 w 5857875"/>
              <a:gd name="connsiteY100" fmla="*/ 590739 h 1114614"/>
              <a:gd name="connsiteX101" fmla="*/ 3238500 w 5857875"/>
              <a:gd name="connsiteY101" fmla="*/ 571689 h 1114614"/>
              <a:gd name="connsiteX102" fmla="*/ 3352800 w 5857875"/>
              <a:gd name="connsiteY102" fmla="*/ 600264 h 1114614"/>
              <a:gd name="connsiteX103" fmla="*/ 3409950 w 5857875"/>
              <a:gd name="connsiteY103" fmla="*/ 619314 h 1114614"/>
              <a:gd name="connsiteX104" fmla="*/ 3514725 w 5857875"/>
              <a:gd name="connsiteY104" fmla="*/ 609789 h 1114614"/>
              <a:gd name="connsiteX105" fmla="*/ 3676650 w 5857875"/>
              <a:gd name="connsiteY105" fmla="*/ 638364 h 1114614"/>
              <a:gd name="connsiteX106" fmla="*/ 3762375 w 5857875"/>
              <a:gd name="connsiteY106" fmla="*/ 695514 h 1114614"/>
              <a:gd name="connsiteX107" fmla="*/ 3771900 w 5857875"/>
              <a:gd name="connsiteY107" fmla="*/ 666939 h 1114614"/>
              <a:gd name="connsiteX108" fmla="*/ 3781425 w 5857875"/>
              <a:gd name="connsiteY108" fmla="*/ 581214 h 1114614"/>
              <a:gd name="connsiteX109" fmla="*/ 3819525 w 5857875"/>
              <a:gd name="connsiteY109" fmla="*/ 562164 h 1114614"/>
              <a:gd name="connsiteX110" fmla="*/ 3924300 w 5857875"/>
              <a:gd name="connsiteY110" fmla="*/ 571689 h 1114614"/>
              <a:gd name="connsiteX111" fmla="*/ 4124325 w 5857875"/>
              <a:gd name="connsiteY111" fmla="*/ 581214 h 1114614"/>
              <a:gd name="connsiteX112" fmla="*/ 4143375 w 5857875"/>
              <a:gd name="connsiteY112" fmla="*/ 543114 h 1114614"/>
              <a:gd name="connsiteX113" fmla="*/ 4267200 w 5857875"/>
              <a:gd name="connsiteY113" fmla="*/ 219264 h 1114614"/>
              <a:gd name="connsiteX114" fmla="*/ 4333875 w 5857875"/>
              <a:gd name="connsiteY114" fmla="*/ 228789 h 1114614"/>
              <a:gd name="connsiteX115" fmla="*/ 4371975 w 5857875"/>
              <a:gd name="connsiteY115" fmla="*/ 285939 h 1114614"/>
              <a:gd name="connsiteX116" fmla="*/ 4467225 w 5857875"/>
              <a:gd name="connsiteY116" fmla="*/ 609789 h 1114614"/>
              <a:gd name="connsiteX117" fmla="*/ 4543425 w 5857875"/>
              <a:gd name="connsiteY117" fmla="*/ 695514 h 1114614"/>
              <a:gd name="connsiteX118" fmla="*/ 4581525 w 5857875"/>
              <a:gd name="connsiteY118" fmla="*/ 714564 h 1114614"/>
              <a:gd name="connsiteX119" fmla="*/ 4610100 w 5857875"/>
              <a:gd name="connsiteY119" fmla="*/ 733614 h 1114614"/>
              <a:gd name="connsiteX120" fmla="*/ 4648200 w 5857875"/>
              <a:gd name="connsiteY120" fmla="*/ 724089 h 1114614"/>
              <a:gd name="connsiteX121" fmla="*/ 4705350 w 5857875"/>
              <a:gd name="connsiteY121" fmla="*/ 705039 h 1114614"/>
              <a:gd name="connsiteX122" fmla="*/ 4705350 w 5857875"/>
              <a:gd name="connsiteY122" fmla="*/ 514539 h 1114614"/>
              <a:gd name="connsiteX123" fmla="*/ 4743450 w 5857875"/>
              <a:gd name="connsiteY123" fmla="*/ 609789 h 1114614"/>
              <a:gd name="connsiteX124" fmla="*/ 4772025 w 5857875"/>
              <a:gd name="connsiteY124" fmla="*/ 628839 h 1114614"/>
              <a:gd name="connsiteX125" fmla="*/ 4810125 w 5857875"/>
              <a:gd name="connsiteY125" fmla="*/ 666939 h 1114614"/>
              <a:gd name="connsiteX126" fmla="*/ 4886325 w 5857875"/>
              <a:gd name="connsiteY126" fmla="*/ 724089 h 1114614"/>
              <a:gd name="connsiteX127" fmla="*/ 4886325 w 5857875"/>
              <a:gd name="connsiteY127" fmla="*/ 666939 h 1114614"/>
              <a:gd name="connsiteX128" fmla="*/ 4876800 w 5857875"/>
              <a:gd name="connsiteY128" fmla="*/ 628839 h 1114614"/>
              <a:gd name="connsiteX129" fmla="*/ 4933950 w 5857875"/>
              <a:gd name="connsiteY129" fmla="*/ 685989 h 1114614"/>
              <a:gd name="connsiteX130" fmla="*/ 5048250 w 5857875"/>
              <a:gd name="connsiteY130" fmla="*/ 752664 h 1114614"/>
              <a:gd name="connsiteX131" fmla="*/ 5076825 w 5857875"/>
              <a:gd name="connsiteY131" fmla="*/ 771714 h 1114614"/>
              <a:gd name="connsiteX132" fmla="*/ 5105400 w 5857875"/>
              <a:gd name="connsiteY132" fmla="*/ 781239 h 1114614"/>
              <a:gd name="connsiteX133" fmla="*/ 5124450 w 5857875"/>
              <a:gd name="connsiteY133" fmla="*/ 752664 h 1114614"/>
              <a:gd name="connsiteX134" fmla="*/ 5210175 w 5857875"/>
              <a:gd name="connsiteY134" fmla="*/ 695514 h 1114614"/>
              <a:gd name="connsiteX135" fmla="*/ 5257800 w 5857875"/>
              <a:gd name="connsiteY135" fmla="*/ 705039 h 1114614"/>
              <a:gd name="connsiteX136" fmla="*/ 5305425 w 5857875"/>
              <a:gd name="connsiteY136" fmla="*/ 762189 h 1114614"/>
              <a:gd name="connsiteX137" fmla="*/ 5372100 w 5857875"/>
              <a:gd name="connsiteY137" fmla="*/ 781239 h 1114614"/>
              <a:gd name="connsiteX138" fmla="*/ 5467350 w 5857875"/>
              <a:gd name="connsiteY138" fmla="*/ 828864 h 1114614"/>
              <a:gd name="connsiteX139" fmla="*/ 5600700 w 5857875"/>
              <a:gd name="connsiteY139" fmla="*/ 876489 h 1114614"/>
              <a:gd name="connsiteX140" fmla="*/ 5648325 w 5857875"/>
              <a:gd name="connsiteY140" fmla="*/ 895539 h 1114614"/>
              <a:gd name="connsiteX141" fmla="*/ 5734050 w 5857875"/>
              <a:gd name="connsiteY141" fmla="*/ 685989 h 1114614"/>
              <a:gd name="connsiteX142" fmla="*/ 5857875 w 5857875"/>
              <a:gd name="connsiteY142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76375 w 5857875"/>
              <a:gd name="connsiteY47" fmla="*/ 781239 h 1114614"/>
              <a:gd name="connsiteX48" fmla="*/ 1485900 w 5857875"/>
              <a:gd name="connsiteY48" fmla="*/ 752664 h 1114614"/>
              <a:gd name="connsiteX49" fmla="*/ 1514475 w 5857875"/>
              <a:gd name="connsiteY49" fmla="*/ 743139 h 1114614"/>
              <a:gd name="connsiteX50" fmla="*/ 1571625 w 5857875"/>
              <a:gd name="connsiteY50" fmla="*/ 752664 h 1114614"/>
              <a:gd name="connsiteX51" fmla="*/ 1619250 w 5857875"/>
              <a:gd name="connsiteY51" fmla="*/ 762189 h 1114614"/>
              <a:gd name="connsiteX52" fmla="*/ 1657350 w 5857875"/>
              <a:gd name="connsiteY52" fmla="*/ 752664 h 1114614"/>
              <a:gd name="connsiteX53" fmla="*/ 1685925 w 5857875"/>
              <a:gd name="connsiteY53" fmla="*/ 657414 h 1114614"/>
              <a:gd name="connsiteX54" fmla="*/ 1714500 w 5857875"/>
              <a:gd name="connsiteY54" fmla="*/ 600264 h 1114614"/>
              <a:gd name="connsiteX55" fmla="*/ 1733550 w 5857875"/>
              <a:gd name="connsiteY55" fmla="*/ 514539 h 1114614"/>
              <a:gd name="connsiteX56" fmla="*/ 1752600 w 5857875"/>
              <a:gd name="connsiteY56" fmla="*/ 466914 h 1114614"/>
              <a:gd name="connsiteX57" fmla="*/ 1762125 w 5857875"/>
              <a:gd name="connsiteY57" fmla="*/ 438339 h 1114614"/>
              <a:gd name="connsiteX58" fmla="*/ 1819275 w 5857875"/>
              <a:gd name="connsiteY58" fmla="*/ 495489 h 1114614"/>
              <a:gd name="connsiteX59" fmla="*/ 1838325 w 5857875"/>
              <a:gd name="connsiteY59" fmla="*/ 571689 h 1114614"/>
              <a:gd name="connsiteX60" fmla="*/ 1866900 w 5857875"/>
              <a:gd name="connsiteY60" fmla="*/ 600264 h 1114614"/>
              <a:gd name="connsiteX61" fmla="*/ 1885950 w 5857875"/>
              <a:gd name="connsiteY61" fmla="*/ 714564 h 1114614"/>
              <a:gd name="connsiteX62" fmla="*/ 1895475 w 5857875"/>
              <a:gd name="connsiteY62" fmla="*/ 743139 h 1114614"/>
              <a:gd name="connsiteX63" fmla="*/ 1914525 w 5857875"/>
              <a:gd name="connsiteY63" fmla="*/ 847914 h 1114614"/>
              <a:gd name="connsiteX64" fmla="*/ 1924050 w 5857875"/>
              <a:gd name="connsiteY64" fmla="*/ 886014 h 1114614"/>
              <a:gd name="connsiteX65" fmla="*/ 1952625 w 5857875"/>
              <a:gd name="connsiteY65" fmla="*/ 905064 h 1114614"/>
              <a:gd name="connsiteX66" fmla="*/ 2028825 w 5857875"/>
              <a:gd name="connsiteY66" fmla="*/ 866964 h 1114614"/>
              <a:gd name="connsiteX67" fmla="*/ 2038350 w 5857875"/>
              <a:gd name="connsiteY67" fmla="*/ 819339 h 1114614"/>
              <a:gd name="connsiteX68" fmla="*/ 2066925 w 5857875"/>
              <a:gd name="connsiteY68" fmla="*/ 743139 h 1114614"/>
              <a:gd name="connsiteX69" fmla="*/ 2095500 w 5857875"/>
              <a:gd name="connsiteY69" fmla="*/ 647889 h 1114614"/>
              <a:gd name="connsiteX70" fmla="*/ 2124075 w 5857875"/>
              <a:gd name="connsiteY70" fmla="*/ 657414 h 1114614"/>
              <a:gd name="connsiteX71" fmla="*/ 2133600 w 5857875"/>
              <a:gd name="connsiteY71" fmla="*/ 685989 h 1114614"/>
              <a:gd name="connsiteX72" fmla="*/ 2152650 w 5857875"/>
              <a:gd name="connsiteY72" fmla="*/ 752664 h 1114614"/>
              <a:gd name="connsiteX73" fmla="*/ 2181225 w 5857875"/>
              <a:gd name="connsiteY73" fmla="*/ 790764 h 1114614"/>
              <a:gd name="connsiteX74" fmla="*/ 2200275 w 5857875"/>
              <a:gd name="connsiteY74" fmla="*/ 886014 h 1114614"/>
              <a:gd name="connsiteX75" fmla="*/ 2209800 w 5857875"/>
              <a:gd name="connsiteY75" fmla="*/ 914589 h 1114614"/>
              <a:gd name="connsiteX76" fmla="*/ 2238375 w 5857875"/>
              <a:gd name="connsiteY76" fmla="*/ 857439 h 1114614"/>
              <a:gd name="connsiteX77" fmla="*/ 2247900 w 5857875"/>
              <a:gd name="connsiteY77" fmla="*/ 819339 h 1114614"/>
              <a:gd name="connsiteX78" fmla="*/ 2266950 w 5857875"/>
              <a:gd name="connsiteY78" fmla="*/ 714564 h 1114614"/>
              <a:gd name="connsiteX79" fmla="*/ 2228850 w 5857875"/>
              <a:gd name="connsiteY79" fmla="*/ 47814 h 1114614"/>
              <a:gd name="connsiteX80" fmla="*/ 2257425 w 5857875"/>
              <a:gd name="connsiteY80" fmla="*/ 57339 h 1114614"/>
              <a:gd name="connsiteX81" fmla="*/ 2266950 w 5857875"/>
              <a:gd name="connsiteY81" fmla="*/ 85914 h 1114614"/>
              <a:gd name="connsiteX82" fmla="*/ 2286000 w 5857875"/>
              <a:gd name="connsiteY82" fmla="*/ 124014 h 1114614"/>
              <a:gd name="connsiteX83" fmla="*/ 2314575 w 5857875"/>
              <a:gd name="connsiteY83" fmla="*/ 190689 h 1114614"/>
              <a:gd name="connsiteX84" fmla="*/ 2419350 w 5857875"/>
              <a:gd name="connsiteY84" fmla="*/ 790764 h 1114614"/>
              <a:gd name="connsiteX85" fmla="*/ 2457450 w 5857875"/>
              <a:gd name="connsiteY85" fmla="*/ 781239 h 1114614"/>
              <a:gd name="connsiteX86" fmla="*/ 2486025 w 5857875"/>
              <a:gd name="connsiteY86" fmla="*/ 762189 h 1114614"/>
              <a:gd name="connsiteX87" fmla="*/ 2524125 w 5857875"/>
              <a:gd name="connsiteY87" fmla="*/ 743139 h 1114614"/>
              <a:gd name="connsiteX88" fmla="*/ 2667000 w 5857875"/>
              <a:gd name="connsiteY88" fmla="*/ 762189 h 1114614"/>
              <a:gd name="connsiteX89" fmla="*/ 2695575 w 5857875"/>
              <a:gd name="connsiteY89" fmla="*/ 724089 h 1114614"/>
              <a:gd name="connsiteX90" fmla="*/ 2705100 w 5857875"/>
              <a:gd name="connsiteY90" fmla="*/ 552639 h 1114614"/>
              <a:gd name="connsiteX91" fmla="*/ 2733675 w 5857875"/>
              <a:gd name="connsiteY91" fmla="*/ 543114 h 1114614"/>
              <a:gd name="connsiteX92" fmla="*/ 2771775 w 5857875"/>
              <a:gd name="connsiteY92" fmla="*/ 533589 h 1114614"/>
              <a:gd name="connsiteX93" fmla="*/ 2809875 w 5857875"/>
              <a:gd name="connsiteY93" fmla="*/ 543114 h 1114614"/>
              <a:gd name="connsiteX94" fmla="*/ 2876550 w 5857875"/>
              <a:gd name="connsiteY94" fmla="*/ 505014 h 1114614"/>
              <a:gd name="connsiteX95" fmla="*/ 2962275 w 5857875"/>
              <a:gd name="connsiteY95" fmla="*/ 524064 h 1114614"/>
              <a:gd name="connsiteX96" fmla="*/ 2990850 w 5857875"/>
              <a:gd name="connsiteY96" fmla="*/ 552639 h 1114614"/>
              <a:gd name="connsiteX97" fmla="*/ 3076575 w 5857875"/>
              <a:gd name="connsiteY97" fmla="*/ 571689 h 1114614"/>
              <a:gd name="connsiteX98" fmla="*/ 3152775 w 5857875"/>
              <a:gd name="connsiteY98" fmla="*/ 609789 h 1114614"/>
              <a:gd name="connsiteX99" fmla="*/ 3181350 w 5857875"/>
              <a:gd name="connsiteY99" fmla="*/ 619314 h 1114614"/>
              <a:gd name="connsiteX100" fmla="*/ 3209925 w 5857875"/>
              <a:gd name="connsiteY100" fmla="*/ 590739 h 1114614"/>
              <a:gd name="connsiteX101" fmla="*/ 3238500 w 5857875"/>
              <a:gd name="connsiteY101" fmla="*/ 571689 h 1114614"/>
              <a:gd name="connsiteX102" fmla="*/ 3352800 w 5857875"/>
              <a:gd name="connsiteY102" fmla="*/ 600264 h 1114614"/>
              <a:gd name="connsiteX103" fmla="*/ 3409950 w 5857875"/>
              <a:gd name="connsiteY103" fmla="*/ 619314 h 1114614"/>
              <a:gd name="connsiteX104" fmla="*/ 3514725 w 5857875"/>
              <a:gd name="connsiteY104" fmla="*/ 609789 h 1114614"/>
              <a:gd name="connsiteX105" fmla="*/ 3676650 w 5857875"/>
              <a:gd name="connsiteY105" fmla="*/ 638364 h 1114614"/>
              <a:gd name="connsiteX106" fmla="*/ 3762375 w 5857875"/>
              <a:gd name="connsiteY106" fmla="*/ 695514 h 1114614"/>
              <a:gd name="connsiteX107" fmla="*/ 3771900 w 5857875"/>
              <a:gd name="connsiteY107" fmla="*/ 666939 h 1114614"/>
              <a:gd name="connsiteX108" fmla="*/ 3781425 w 5857875"/>
              <a:gd name="connsiteY108" fmla="*/ 581214 h 1114614"/>
              <a:gd name="connsiteX109" fmla="*/ 3819525 w 5857875"/>
              <a:gd name="connsiteY109" fmla="*/ 562164 h 1114614"/>
              <a:gd name="connsiteX110" fmla="*/ 3924300 w 5857875"/>
              <a:gd name="connsiteY110" fmla="*/ 571689 h 1114614"/>
              <a:gd name="connsiteX111" fmla="*/ 4124325 w 5857875"/>
              <a:gd name="connsiteY111" fmla="*/ 581214 h 1114614"/>
              <a:gd name="connsiteX112" fmla="*/ 4143375 w 5857875"/>
              <a:gd name="connsiteY112" fmla="*/ 543114 h 1114614"/>
              <a:gd name="connsiteX113" fmla="*/ 4267200 w 5857875"/>
              <a:gd name="connsiteY113" fmla="*/ 219264 h 1114614"/>
              <a:gd name="connsiteX114" fmla="*/ 4333875 w 5857875"/>
              <a:gd name="connsiteY114" fmla="*/ 228789 h 1114614"/>
              <a:gd name="connsiteX115" fmla="*/ 4371975 w 5857875"/>
              <a:gd name="connsiteY115" fmla="*/ 285939 h 1114614"/>
              <a:gd name="connsiteX116" fmla="*/ 4467225 w 5857875"/>
              <a:gd name="connsiteY116" fmla="*/ 609789 h 1114614"/>
              <a:gd name="connsiteX117" fmla="*/ 4543425 w 5857875"/>
              <a:gd name="connsiteY117" fmla="*/ 695514 h 1114614"/>
              <a:gd name="connsiteX118" fmla="*/ 4581525 w 5857875"/>
              <a:gd name="connsiteY118" fmla="*/ 714564 h 1114614"/>
              <a:gd name="connsiteX119" fmla="*/ 4610100 w 5857875"/>
              <a:gd name="connsiteY119" fmla="*/ 733614 h 1114614"/>
              <a:gd name="connsiteX120" fmla="*/ 4648200 w 5857875"/>
              <a:gd name="connsiteY120" fmla="*/ 724089 h 1114614"/>
              <a:gd name="connsiteX121" fmla="*/ 4705350 w 5857875"/>
              <a:gd name="connsiteY121" fmla="*/ 705039 h 1114614"/>
              <a:gd name="connsiteX122" fmla="*/ 4705350 w 5857875"/>
              <a:gd name="connsiteY122" fmla="*/ 514539 h 1114614"/>
              <a:gd name="connsiteX123" fmla="*/ 4743450 w 5857875"/>
              <a:gd name="connsiteY123" fmla="*/ 609789 h 1114614"/>
              <a:gd name="connsiteX124" fmla="*/ 4772025 w 5857875"/>
              <a:gd name="connsiteY124" fmla="*/ 628839 h 1114614"/>
              <a:gd name="connsiteX125" fmla="*/ 4810125 w 5857875"/>
              <a:gd name="connsiteY125" fmla="*/ 666939 h 1114614"/>
              <a:gd name="connsiteX126" fmla="*/ 4886325 w 5857875"/>
              <a:gd name="connsiteY126" fmla="*/ 724089 h 1114614"/>
              <a:gd name="connsiteX127" fmla="*/ 4886325 w 5857875"/>
              <a:gd name="connsiteY127" fmla="*/ 666939 h 1114614"/>
              <a:gd name="connsiteX128" fmla="*/ 4876800 w 5857875"/>
              <a:gd name="connsiteY128" fmla="*/ 628839 h 1114614"/>
              <a:gd name="connsiteX129" fmla="*/ 4933950 w 5857875"/>
              <a:gd name="connsiteY129" fmla="*/ 685989 h 1114614"/>
              <a:gd name="connsiteX130" fmla="*/ 5048250 w 5857875"/>
              <a:gd name="connsiteY130" fmla="*/ 752664 h 1114614"/>
              <a:gd name="connsiteX131" fmla="*/ 5076825 w 5857875"/>
              <a:gd name="connsiteY131" fmla="*/ 771714 h 1114614"/>
              <a:gd name="connsiteX132" fmla="*/ 5105400 w 5857875"/>
              <a:gd name="connsiteY132" fmla="*/ 781239 h 1114614"/>
              <a:gd name="connsiteX133" fmla="*/ 5124450 w 5857875"/>
              <a:gd name="connsiteY133" fmla="*/ 752664 h 1114614"/>
              <a:gd name="connsiteX134" fmla="*/ 5210175 w 5857875"/>
              <a:gd name="connsiteY134" fmla="*/ 695514 h 1114614"/>
              <a:gd name="connsiteX135" fmla="*/ 5257800 w 5857875"/>
              <a:gd name="connsiteY135" fmla="*/ 705039 h 1114614"/>
              <a:gd name="connsiteX136" fmla="*/ 5305425 w 5857875"/>
              <a:gd name="connsiteY136" fmla="*/ 762189 h 1114614"/>
              <a:gd name="connsiteX137" fmla="*/ 5372100 w 5857875"/>
              <a:gd name="connsiteY137" fmla="*/ 781239 h 1114614"/>
              <a:gd name="connsiteX138" fmla="*/ 5467350 w 5857875"/>
              <a:gd name="connsiteY138" fmla="*/ 828864 h 1114614"/>
              <a:gd name="connsiteX139" fmla="*/ 5600700 w 5857875"/>
              <a:gd name="connsiteY139" fmla="*/ 876489 h 1114614"/>
              <a:gd name="connsiteX140" fmla="*/ 5648325 w 5857875"/>
              <a:gd name="connsiteY140" fmla="*/ 895539 h 1114614"/>
              <a:gd name="connsiteX141" fmla="*/ 5734050 w 5857875"/>
              <a:gd name="connsiteY141" fmla="*/ 685989 h 1114614"/>
              <a:gd name="connsiteX142" fmla="*/ 5857875 w 5857875"/>
              <a:gd name="connsiteY142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76375 w 5857875"/>
              <a:gd name="connsiteY47" fmla="*/ 781239 h 1114614"/>
              <a:gd name="connsiteX48" fmla="*/ 1485900 w 5857875"/>
              <a:gd name="connsiteY48" fmla="*/ 752664 h 1114614"/>
              <a:gd name="connsiteX49" fmla="*/ 1514475 w 5857875"/>
              <a:gd name="connsiteY49" fmla="*/ 743139 h 1114614"/>
              <a:gd name="connsiteX50" fmla="*/ 1571625 w 5857875"/>
              <a:gd name="connsiteY50" fmla="*/ 752664 h 1114614"/>
              <a:gd name="connsiteX51" fmla="*/ 1619250 w 5857875"/>
              <a:gd name="connsiteY51" fmla="*/ 762189 h 1114614"/>
              <a:gd name="connsiteX52" fmla="*/ 1657350 w 5857875"/>
              <a:gd name="connsiteY52" fmla="*/ 752664 h 1114614"/>
              <a:gd name="connsiteX53" fmla="*/ 1685925 w 5857875"/>
              <a:gd name="connsiteY53" fmla="*/ 657414 h 1114614"/>
              <a:gd name="connsiteX54" fmla="*/ 1714500 w 5857875"/>
              <a:gd name="connsiteY54" fmla="*/ 600264 h 1114614"/>
              <a:gd name="connsiteX55" fmla="*/ 1733550 w 5857875"/>
              <a:gd name="connsiteY55" fmla="*/ 514539 h 1114614"/>
              <a:gd name="connsiteX56" fmla="*/ 1752600 w 5857875"/>
              <a:gd name="connsiteY56" fmla="*/ 466914 h 1114614"/>
              <a:gd name="connsiteX57" fmla="*/ 1762125 w 5857875"/>
              <a:gd name="connsiteY57" fmla="*/ 438339 h 1114614"/>
              <a:gd name="connsiteX58" fmla="*/ 1819275 w 5857875"/>
              <a:gd name="connsiteY58" fmla="*/ 495489 h 1114614"/>
              <a:gd name="connsiteX59" fmla="*/ 1838325 w 5857875"/>
              <a:gd name="connsiteY59" fmla="*/ 571689 h 1114614"/>
              <a:gd name="connsiteX60" fmla="*/ 1866900 w 5857875"/>
              <a:gd name="connsiteY60" fmla="*/ 600264 h 1114614"/>
              <a:gd name="connsiteX61" fmla="*/ 1885950 w 5857875"/>
              <a:gd name="connsiteY61" fmla="*/ 714564 h 1114614"/>
              <a:gd name="connsiteX62" fmla="*/ 1895475 w 5857875"/>
              <a:gd name="connsiteY62" fmla="*/ 743139 h 1114614"/>
              <a:gd name="connsiteX63" fmla="*/ 1914525 w 5857875"/>
              <a:gd name="connsiteY63" fmla="*/ 847914 h 1114614"/>
              <a:gd name="connsiteX64" fmla="*/ 1924050 w 5857875"/>
              <a:gd name="connsiteY64" fmla="*/ 886014 h 1114614"/>
              <a:gd name="connsiteX65" fmla="*/ 1952625 w 5857875"/>
              <a:gd name="connsiteY65" fmla="*/ 905064 h 1114614"/>
              <a:gd name="connsiteX66" fmla="*/ 2028825 w 5857875"/>
              <a:gd name="connsiteY66" fmla="*/ 866964 h 1114614"/>
              <a:gd name="connsiteX67" fmla="*/ 2038350 w 5857875"/>
              <a:gd name="connsiteY67" fmla="*/ 819339 h 1114614"/>
              <a:gd name="connsiteX68" fmla="*/ 2066925 w 5857875"/>
              <a:gd name="connsiteY68" fmla="*/ 743139 h 1114614"/>
              <a:gd name="connsiteX69" fmla="*/ 2095500 w 5857875"/>
              <a:gd name="connsiteY69" fmla="*/ 647889 h 1114614"/>
              <a:gd name="connsiteX70" fmla="*/ 2124075 w 5857875"/>
              <a:gd name="connsiteY70" fmla="*/ 657414 h 1114614"/>
              <a:gd name="connsiteX71" fmla="*/ 2133600 w 5857875"/>
              <a:gd name="connsiteY71" fmla="*/ 685989 h 1114614"/>
              <a:gd name="connsiteX72" fmla="*/ 2152650 w 5857875"/>
              <a:gd name="connsiteY72" fmla="*/ 752664 h 1114614"/>
              <a:gd name="connsiteX73" fmla="*/ 2181225 w 5857875"/>
              <a:gd name="connsiteY73" fmla="*/ 790764 h 1114614"/>
              <a:gd name="connsiteX74" fmla="*/ 2200275 w 5857875"/>
              <a:gd name="connsiteY74" fmla="*/ 886014 h 1114614"/>
              <a:gd name="connsiteX75" fmla="*/ 2209800 w 5857875"/>
              <a:gd name="connsiteY75" fmla="*/ 914589 h 1114614"/>
              <a:gd name="connsiteX76" fmla="*/ 2238375 w 5857875"/>
              <a:gd name="connsiteY76" fmla="*/ 857439 h 1114614"/>
              <a:gd name="connsiteX77" fmla="*/ 2247900 w 5857875"/>
              <a:gd name="connsiteY77" fmla="*/ 819339 h 1114614"/>
              <a:gd name="connsiteX78" fmla="*/ 2266950 w 5857875"/>
              <a:gd name="connsiteY78" fmla="*/ 714564 h 1114614"/>
              <a:gd name="connsiteX79" fmla="*/ 2228850 w 5857875"/>
              <a:gd name="connsiteY79" fmla="*/ 47814 h 1114614"/>
              <a:gd name="connsiteX80" fmla="*/ 2257425 w 5857875"/>
              <a:gd name="connsiteY80" fmla="*/ 57339 h 1114614"/>
              <a:gd name="connsiteX81" fmla="*/ 2266950 w 5857875"/>
              <a:gd name="connsiteY81" fmla="*/ 85914 h 1114614"/>
              <a:gd name="connsiteX82" fmla="*/ 2286000 w 5857875"/>
              <a:gd name="connsiteY82" fmla="*/ 124014 h 1114614"/>
              <a:gd name="connsiteX83" fmla="*/ 2314575 w 5857875"/>
              <a:gd name="connsiteY83" fmla="*/ 190689 h 1114614"/>
              <a:gd name="connsiteX84" fmla="*/ 2419350 w 5857875"/>
              <a:gd name="connsiteY84" fmla="*/ 790764 h 1114614"/>
              <a:gd name="connsiteX85" fmla="*/ 2457450 w 5857875"/>
              <a:gd name="connsiteY85" fmla="*/ 781239 h 1114614"/>
              <a:gd name="connsiteX86" fmla="*/ 2486025 w 5857875"/>
              <a:gd name="connsiteY86" fmla="*/ 762189 h 1114614"/>
              <a:gd name="connsiteX87" fmla="*/ 2524125 w 5857875"/>
              <a:gd name="connsiteY87" fmla="*/ 743139 h 1114614"/>
              <a:gd name="connsiteX88" fmla="*/ 2667000 w 5857875"/>
              <a:gd name="connsiteY88" fmla="*/ 762189 h 1114614"/>
              <a:gd name="connsiteX89" fmla="*/ 2695575 w 5857875"/>
              <a:gd name="connsiteY89" fmla="*/ 724089 h 1114614"/>
              <a:gd name="connsiteX90" fmla="*/ 2705100 w 5857875"/>
              <a:gd name="connsiteY90" fmla="*/ 552639 h 1114614"/>
              <a:gd name="connsiteX91" fmla="*/ 2733675 w 5857875"/>
              <a:gd name="connsiteY91" fmla="*/ 543114 h 1114614"/>
              <a:gd name="connsiteX92" fmla="*/ 2771775 w 5857875"/>
              <a:gd name="connsiteY92" fmla="*/ 533589 h 1114614"/>
              <a:gd name="connsiteX93" fmla="*/ 2809875 w 5857875"/>
              <a:gd name="connsiteY93" fmla="*/ 543114 h 1114614"/>
              <a:gd name="connsiteX94" fmla="*/ 2876550 w 5857875"/>
              <a:gd name="connsiteY94" fmla="*/ 505014 h 1114614"/>
              <a:gd name="connsiteX95" fmla="*/ 2962275 w 5857875"/>
              <a:gd name="connsiteY95" fmla="*/ 524064 h 1114614"/>
              <a:gd name="connsiteX96" fmla="*/ 2990850 w 5857875"/>
              <a:gd name="connsiteY96" fmla="*/ 552639 h 1114614"/>
              <a:gd name="connsiteX97" fmla="*/ 3076575 w 5857875"/>
              <a:gd name="connsiteY97" fmla="*/ 571689 h 1114614"/>
              <a:gd name="connsiteX98" fmla="*/ 3152775 w 5857875"/>
              <a:gd name="connsiteY98" fmla="*/ 609789 h 1114614"/>
              <a:gd name="connsiteX99" fmla="*/ 3181350 w 5857875"/>
              <a:gd name="connsiteY99" fmla="*/ 619314 h 1114614"/>
              <a:gd name="connsiteX100" fmla="*/ 3209925 w 5857875"/>
              <a:gd name="connsiteY100" fmla="*/ 590739 h 1114614"/>
              <a:gd name="connsiteX101" fmla="*/ 3238500 w 5857875"/>
              <a:gd name="connsiteY101" fmla="*/ 571689 h 1114614"/>
              <a:gd name="connsiteX102" fmla="*/ 3352800 w 5857875"/>
              <a:gd name="connsiteY102" fmla="*/ 600264 h 1114614"/>
              <a:gd name="connsiteX103" fmla="*/ 3409950 w 5857875"/>
              <a:gd name="connsiteY103" fmla="*/ 619314 h 1114614"/>
              <a:gd name="connsiteX104" fmla="*/ 3514725 w 5857875"/>
              <a:gd name="connsiteY104" fmla="*/ 609789 h 1114614"/>
              <a:gd name="connsiteX105" fmla="*/ 3676650 w 5857875"/>
              <a:gd name="connsiteY105" fmla="*/ 638364 h 1114614"/>
              <a:gd name="connsiteX106" fmla="*/ 3762375 w 5857875"/>
              <a:gd name="connsiteY106" fmla="*/ 695514 h 1114614"/>
              <a:gd name="connsiteX107" fmla="*/ 3771900 w 5857875"/>
              <a:gd name="connsiteY107" fmla="*/ 666939 h 1114614"/>
              <a:gd name="connsiteX108" fmla="*/ 3781425 w 5857875"/>
              <a:gd name="connsiteY108" fmla="*/ 581214 h 1114614"/>
              <a:gd name="connsiteX109" fmla="*/ 3819525 w 5857875"/>
              <a:gd name="connsiteY109" fmla="*/ 562164 h 1114614"/>
              <a:gd name="connsiteX110" fmla="*/ 3924300 w 5857875"/>
              <a:gd name="connsiteY110" fmla="*/ 571689 h 1114614"/>
              <a:gd name="connsiteX111" fmla="*/ 4124325 w 5857875"/>
              <a:gd name="connsiteY111" fmla="*/ 581214 h 1114614"/>
              <a:gd name="connsiteX112" fmla="*/ 4143375 w 5857875"/>
              <a:gd name="connsiteY112" fmla="*/ 543114 h 1114614"/>
              <a:gd name="connsiteX113" fmla="*/ 4267200 w 5857875"/>
              <a:gd name="connsiteY113" fmla="*/ 219264 h 1114614"/>
              <a:gd name="connsiteX114" fmla="*/ 4333875 w 5857875"/>
              <a:gd name="connsiteY114" fmla="*/ 228789 h 1114614"/>
              <a:gd name="connsiteX115" fmla="*/ 4371975 w 5857875"/>
              <a:gd name="connsiteY115" fmla="*/ 285939 h 1114614"/>
              <a:gd name="connsiteX116" fmla="*/ 4467225 w 5857875"/>
              <a:gd name="connsiteY116" fmla="*/ 609789 h 1114614"/>
              <a:gd name="connsiteX117" fmla="*/ 4543425 w 5857875"/>
              <a:gd name="connsiteY117" fmla="*/ 695514 h 1114614"/>
              <a:gd name="connsiteX118" fmla="*/ 4581525 w 5857875"/>
              <a:gd name="connsiteY118" fmla="*/ 714564 h 1114614"/>
              <a:gd name="connsiteX119" fmla="*/ 4610100 w 5857875"/>
              <a:gd name="connsiteY119" fmla="*/ 733614 h 1114614"/>
              <a:gd name="connsiteX120" fmla="*/ 4648200 w 5857875"/>
              <a:gd name="connsiteY120" fmla="*/ 724089 h 1114614"/>
              <a:gd name="connsiteX121" fmla="*/ 4705350 w 5857875"/>
              <a:gd name="connsiteY121" fmla="*/ 705039 h 1114614"/>
              <a:gd name="connsiteX122" fmla="*/ 4705350 w 5857875"/>
              <a:gd name="connsiteY122" fmla="*/ 514539 h 1114614"/>
              <a:gd name="connsiteX123" fmla="*/ 4743450 w 5857875"/>
              <a:gd name="connsiteY123" fmla="*/ 609789 h 1114614"/>
              <a:gd name="connsiteX124" fmla="*/ 4772025 w 5857875"/>
              <a:gd name="connsiteY124" fmla="*/ 628839 h 1114614"/>
              <a:gd name="connsiteX125" fmla="*/ 4810125 w 5857875"/>
              <a:gd name="connsiteY125" fmla="*/ 666939 h 1114614"/>
              <a:gd name="connsiteX126" fmla="*/ 4886325 w 5857875"/>
              <a:gd name="connsiteY126" fmla="*/ 724089 h 1114614"/>
              <a:gd name="connsiteX127" fmla="*/ 4886325 w 5857875"/>
              <a:gd name="connsiteY127" fmla="*/ 666939 h 1114614"/>
              <a:gd name="connsiteX128" fmla="*/ 4876800 w 5857875"/>
              <a:gd name="connsiteY128" fmla="*/ 628839 h 1114614"/>
              <a:gd name="connsiteX129" fmla="*/ 4933950 w 5857875"/>
              <a:gd name="connsiteY129" fmla="*/ 685989 h 1114614"/>
              <a:gd name="connsiteX130" fmla="*/ 5048250 w 5857875"/>
              <a:gd name="connsiteY130" fmla="*/ 752664 h 1114614"/>
              <a:gd name="connsiteX131" fmla="*/ 5076825 w 5857875"/>
              <a:gd name="connsiteY131" fmla="*/ 771714 h 1114614"/>
              <a:gd name="connsiteX132" fmla="*/ 5105400 w 5857875"/>
              <a:gd name="connsiteY132" fmla="*/ 781239 h 1114614"/>
              <a:gd name="connsiteX133" fmla="*/ 5124450 w 5857875"/>
              <a:gd name="connsiteY133" fmla="*/ 752664 h 1114614"/>
              <a:gd name="connsiteX134" fmla="*/ 5210175 w 5857875"/>
              <a:gd name="connsiteY134" fmla="*/ 695514 h 1114614"/>
              <a:gd name="connsiteX135" fmla="*/ 5257800 w 5857875"/>
              <a:gd name="connsiteY135" fmla="*/ 705039 h 1114614"/>
              <a:gd name="connsiteX136" fmla="*/ 5305425 w 5857875"/>
              <a:gd name="connsiteY136" fmla="*/ 762189 h 1114614"/>
              <a:gd name="connsiteX137" fmla="*/ 5372100 w 5857875"/>
              <a:gd name="connsiteY137" fmla="*/ 781239 h 1114614"/>
              <a:gd name="connsiteX138" fmla="*/ 5467350 w 5857875"/>
              <a:gd name="connsiteY138" fmla="*/ 828864 h 1114614"/>
              <a:gd name="connsiteX139" fmla="*/ 5600700 w 5857875"/>
              <a:gd name="connsiteY139" fmla="*/ 876489 h 1114614"/>
              <a:gd name="connsiteX140" fmla="*/ 5648325 w 5857875"/>
              <a:gd name="connsiteY140" fmla="*/ 895539 h 1114614"/>
              <a:gd name="connsiteX141" fmla="*/ 5734050 w 5857875"/>
              <a:gd name="connsiteY141" fmla="*/ 685989 h 1114614"/>
              <a:gd name="connsiteX142" fmla="*/ 5857875 w 5857875"/>
              <a:gd name="connsiteY142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76375 w 5857875"/>
              <a:gd name="connsiteY47" fmla="*/ 781239 h 1114614"/>
              <a:gd name="connsiteX48" fmla="*/ 1485900 w 5857875"/>
              <a:gd name="connsiteY48" fmla="*/ 752664 h 1114614"/>
              <a:gd name="connsiteX49" fmla="*/ 1514475 w 5857875"/>
              <a:gd name="connsiteY49" fmla="*/ 743139 h 1114614"/>
              <a:gd name="connsiteX50" fmla="*/ 1571625 w 5857875"/>
              <a:gd name="connsiteY50" fmla="*/ 752664 h 1114614"/>
              <a:gd name="connsiteX51" fmla="*/ 1619250 w 5857875"/>
              <a:gd name="connsiteY51" fmla="*/ 762189 h 1114614"/>
              <a:gd name="connsiteX52" fmla="*/ 1657350 w 5857875"/>
              <a:gd name="connsiteY52" fmla="*/ 752664 h 1114614"/>
              <a:gd name="connsiteX53" fmla="*/ 1685925 w 5857875"/>
              <a:gd name="connsiteY53" fmla="*/ 657414 h 1114614"/>
              <a:gd name="connsiteX54" fmla="*/ 1714500 w 5857875"/>
              <a:gd name="connsiteY54" fmla="*/ 600264 h 1114614"/>
              <a:gd name="connsiteX55" fmla="*/ 1733550 w 5857875"/>
              <a:gd name="connsiteY55" fmla="*/ 514539 h 1114614"/>
              <a:gd name="connsiteX56" fmla="*/ 1752600 w 5857875"/>
              <a:gd name="connsiteY56" fmla="*/ 466914 h 1114614"/>
              <a:gd name="connsiteX57" fmla="*/ 1762125 w 5857875"/>
              <a:gd name="connsiteY57" fmla="*/ 438339 h 1114614"/>
              <a:gd name="connsiteX58" fmla="*/ 1819275 w 5857875"/>
              <a:gd name="connsiteY58" fmla="*/ 495489 h 1114614"/>
              <a:gd name="connsiteX59" fmla="*/ 1838325 w 5857875"/>
              <a:gd name="connsiteY59" fmla="*/ 571689 h 1114614"/>
              <a:gd name="connsiteX60" fmla="*/ 1866900 w 5857875"/>
              <a:gd name="connsiteY60" fmla="*/ 600264 h 1114614"/>
              <a:gd name="connsiteX61" fmla="*/ 1885950 w 5857875"/>
              <a:gd name="connsiteY61" fmla="*/ 714564 h 1114614"/>
              <a:gd name="connsiteX62" fmla="*/ 1895475 w 5857875"/>
              <a:gd name="connsiteY62" fmla="*/ 743139 h 1114614"/>
              <a:gd name="connsiteX63" fmla="*/ 1914525 w 5857875"/>
              <a:gd name="connsiteY63" fmla="*/ 847914 h 1114614"/>
              <a:gd name="connsiteX64" fmla="*/ 1924050 w 5857875"/>
              <a:gd name="connsiteY64" fmla="*/ 886014 h 1114614"/>
              <a:gd name="connsiteX65" fmla="*/ 1952625 w 5857875"/>
              <a:gd name="connsiteY65" fmla="*/ 905064 h 1114614"/>
              <a:gd name="connsiteX66" fmla="*/ 2028825 w 5857875"/>
              <a:gd name="connsiteY66" fmla="*/ 866964 h 1114614"/>
              <a:gd name="connsiteX67" fmla="*/ 2038350 w 5857875"/>
              <a:gd name="connsiteY67" fmla="*/ 819339 h 1114614"/>
              <a:gd name="connsiteX68" fmla="*/ 2066925 w 5857875"/>
              <a:gd name="connsiteY68" fmla="*/ 743139 h 1114614"/>
              <a:gd name="connsiteX69" fmla="*/ 2095500 w 5857875"/>
              <a:gd name="connsiteY69" fmla="*/ 647889 h 1114614"/>
              <a:gd name="connsiteX70" fmla="*/ 2124075 w 5857875"/>
              <a:gd name="connsiteY70" fmla="*/ 657414 h 1114614"/>
              <a:gd name="connsiteX71" fmla="*/ 2133600 w 5857875"/>
              <a:gd name="connsiteY71" fmla="*/ 685989 h 1114614"/>
              <a:gd name="connsiteX72" fmla="*/ 2152650 w 5857875"/>
              <a:gd name="connsiteY72" fmla="*/ 752664 h 1114614"/>
              <a:gd name="connsiteX73" fmla="*/ 2181225 w 5857875"/>
              <a:gd name="connsiteY73" fmla="*/ 790764 h 1114614"/>
              <a:gd name="connsiteX74" fmla="*/ 2200275 w 5857875"/>
              <a:gd name="connsiteY74" fmla="*/ 886014 h 1114614"/>
              <a:gd name="connsiteX75" fmla="*/ 2209800 w 5857875"/>
              <a:gd name="connsiteY75" fmla="*/ 914589 h 1114614"/>
              <a:gd name="connsiteX76" fmla="*/ 2238375 w 5857875"/>
              <a:gd name="connsiteY76" fmla="*/ 857439 h 1114614"/>
              <a:gd name="connsiteX77" fmla="*/ 2247900 w 5857875"/>
              <a:gd name="connsiteY77" fmla="*/ 819339 h 1114614"/>
              <a:gd name="connsiteX78" fmla="*/ 2266950 w 5857875"/>
              <a:gd name="connsiteY78" fmla="*/ 714564 h 1114614"/>
              <a:gd name="connsiteX79" fmla="*/ 2228850 w 5857875"/>
              <a:gd name="connsiteY79" fmla="*/ 47814 h 1114614"/>
              <a:gd name="connsiteX80" fmla="*/ 2257425 w 5857875"/>
              <a:gd name="connsiteY80" fmla="*/ 57339 h 1114614"/>
              <a:gd name="connsiteX81" fmla="*/ 2266950 w 5857875"/>
              <a:gd name="connsiteY81" fmla="*/ 85914 h 1114614"/>
              <a:gd name="connsiteX82" fmla="*/ 2286000 w 5857875"/>
              <a:gd name="connsiteY82" fmla="*/ 124014 h 1114614"/>
              <a:gd name="connsiteX83" fmla="*/ 2314575 w 5857875"/>
              <a:gd name="connsiteY83" fmla="*/ 190689 h 1114614"/>
              <a:gd name="connsiteX84" fmla="*/ 2419350 w 5857875"/>
              <a:gd name="connsiteY84" fmla="*/ 790764 h 1114614"/>
              <a:gd name="connsiteX85" fmla="*/ 2457450 w 5857875"/>
              <a:gd name="connsiteY85" fmla="*/ 781239 h 1114614"/>
              <a:gd name="connsiteX86" fmla="*/ 2486025 w 5857875"/>
              <a:gd name="connsiteY86" fmla="*/ 762189 h 1114614"/>
              <a:gd name="connsiteX87" fmla="*/ 2524125 w 5857875"/>
              <a:gd name="connsiteY87" fmla="*/ 743139 h 1114614"/>
              <a:gd name="connsiteX88" fmla="*/ 2667000 w 5857875"/>
              <a:gd name="connsiteY88" fmla="*/ 762189 h 1114614"/>
              <a:gd name="connsiteX89" fmla="*/ 2695575 w 5857875"/>
              <a:gd name="connsiteY89" fmla="*/ 724089 h 1114614"/>
              <a:gd name="connsiteX90" fmla="*/ 2705100 w 5857875"/>
              <a:gd name="connsiteY90" fmla="*/ 552639 h 1114614"/>
              <a:gd name="connsiteX91" fmla="*/ 2733675 w 5857875"/>
              <a:gd name="connsiteY91" fmla="*/ 543114 h 1114614"/>
              <a:gd name="connsiteX92" fmla="*/ 2771775 w 5857875"/>
              <a:gd name="connsiteY92" fmla="*/ 533589 h 1114614"/>
              <a:gd name="connsiteX93" fmla="*/ 2809875 w 5857875"/>
              <a:gd name="connsiteY93" fmla="*/ 543114 h 1114614"/>
              <a:gd name="connsiteX94" fmla="*/ 2876550 w 5857875"/>
              <a:gd name="connsiteY94" fmla="*/ 505014 h 1114614"/>
              <a:gd name="connsiteX95" fmla="*/ 2962275 w 5857875"/>
              <a:gd name="connsiteY95" fmla="*/ 524064 h 1114614"/>
              <a:gd name="connsiteX96" fmla="*/ 2990850 w 5857875"/>
              <a:gd name="connsiteY96" fmla="*/ 552639 h 1114614"/>
              <a:gd name="connsiteX97" fmla="*/ 3076575 w 5857875"/>
              <a:gd name="connsiteY97" fmla="*/ 571689 h 1114614"/>
              <a:gd name="connsiteX98" fmla="*/ 3152775 w 5857875"/>
              <a:gd name="connsiteY98" fmla="*/ 609789 h 1114614"/>
              <a:gd name="connsiteX99" fmla="*/ 3181350 w 5857875"/>
              <a:gd name="connsiteY99" fmla="*/ 619314 h 1114614"/>
              <a:gd name="connsiteX100" fmla="*/ 3209925 w 5857875"/>
              <a:gd name="connsiteY100" fmla="*/ 590739 h 1114614"/>
              <a:gd name="connsiteX101" fmla="*/ 3238500 w 5857875"/>
              <a:gd name="connsiteY101" fmla="*/ 571689 h 1114614"/>
              <a:gd name="connsiteX102" fmla="*/ 3352800 w 5857875"/>
              <a:gd name="connsiteY102" fmla="*/ 600264 h 1114614"/>
              <a:gd name="connsiteX103" fmla="*/ 3409950 w 5857875"/>
              <a:gd name="connsiteY103" fmla="*/ 619314 h 1114614"/>
              <a:gd name="connsiteX104" fmla="*/ 3514725 w 5857875"/>
              <a:gd name="connsiteY104" fmla="*/ 609789 h 1114614"/>
              <a:gd name="connsiteX105" fmla="*/ 3676650 w 5857875"/>
              <a:gd name="connsiteY105" fmla="*/ 638364 h 1114614"/>
              <a:gd name="connsiteX106" fmla="*/ 3762375 w 5857875"/>
              <a:gd name="connsiteY106" fmla="*/ 695514 h 1114614"/>
              <a:gd name="connsiteX107" fmla="*/ 3771900 w 5857875"/>
              <a:gd name="connsiteY107" fmla="*/ 666939 h 1114614"/>
              <a:gd name="connsiteX108" fmla="*/ 3781425 w 5857875"/>
              <a:gd name="connsiteY108" fmla="*/ 581214 h 1114614"/>
              <a:gd name="connsiteX109" fmla="*/ 3819525 w 5857875"/>
              <a:gd name="connsiteY109" fmla="*/ 562164 h 1114614"/>
              <a:gd name="connsiteX110" fmla="*/ 3924300 w 5857875"/>
              <a:gd name="connsiteY110" fmla="*/ 571689 h 1114614"/>
              <a:gd name="connsiteX111" fmla="*/ 4124325 w 5857875"/>
              <a:gd name="connsiteY111" fmla="*/ 581214 h 1114614"/>
              <a:gd name="connsiteX112" fmla="*/ 4143375 w 5857875"/>
              <a:gd name="connsiteY112" fmla="*/ 543114 h 1114614"/>
              <a:gd name="connsiteX113" fmla="*/ 4267200 w 5857875"/>
              <a:gd name="connsiteY113" fmla="*/ 219264 h 1114614"/>
              <a:gd name="connsiteX114" fmla="*/ 4333875 w 5857875"/>
              <a:gd name="connsiteY114" fmla="*/ 228789 h 1114614"/>
              <a:gd name="connsiteX115" fmla="*/ 4371975 w 5857875"/>
              <a:gd name="connsiteY115" fmla="*/ 285939 h 1114614"/>
              <a:gd name="connsiteX116" fmla="*/ 4467225 w 5857875"/>
              <a:gd name="connsiteY116" fmla="*/ 609789 h 1114614"/>
              <a:gd name="connsiteX117" fmla="*/ 4543425 w 5857875"/>
              <a:gd name="connsiteY117" fmla="*/ 695514 h 1114614"/>
              <a:gd name="connsiteX118" fmla="*/ 4581525 w 5857875"/>
              <a:gd name="connsiteY118" fmla="*/ 714564 h 1114614"/>
              <a:gd name="connsiteX119" fmla="*/ 4610100 w 5857875"/>
              <a:gd name="connsiteY119" fmla="*/ 733614 h 1114614"/>
              <a:gd name="connsiteX120" fmla="*/ 4648200 w 5857875"/>
              <a:gd name="connsiteY120" fmla="*/ 724089 h 1114614"/>
              <a:gd name="connsiteX121" fmla="*/ 4705350 w 5857875"/>
              <a:gd name="connsiteY121" fmla="*/ 705039 h 1114614"/>
              <a:gd name="connsiteX122" fmla="*/ 4705350 w 5857875"/>
              <a:gd name="connsiteY122" fmla="*/ 514539 h 1114614"/>
              <a:gd name="connsiteX123" fmla="*/ 4743450 w 5857875"/>
              <a:gd name="connsiteY123" fmla="*/ 609789 h 1114614"/>
              <a:gd name="connsiteX124" fmla="*/ 4772025 w 5857875"/>
              <a:gd name="connsiteY124" fmla="*/ 628839 h 1114614"/>
              <a:gd name="connsiteX125" fmla="*/ 4886325 w 5857875"/>
              <a:gd name="connsiteY125" fmla="*/ 724089 h 1114614"/>
              <a:gd name="connsiteX126" fmla="*/ 4886325 w 5857875"/>
              <a:gd name="connsiteY126" fmla="*/ 666939 h 1114614"/>
              <a:gd name="connsiteX127" fmla="*/ 4876800 w 5857875"/>
              <a:gd name="connsiteY127" fmla="*/ 628839 h 1114614"/>
              <a:gd name="connsiteX128" fmla="*/ 4933950 w 5857875"/>
              <a:gd name="connsiteY128" fmla="*/ 685989 h 1114614"/>
              <a:gd name="connsiteX129" fmla="*/ 5048250 w 5857875"/>
              <a:gd name="connsiteY129" fmla="*/ 752664 h 1114614"/>
              <a:gd name="connsiteX130" fmla="*/ 5076825 w 5857875"/>
              <a:gd name="connsiteY130" fmla="*/ 771714 h 1114614"/>
              <a:gd name="connsiteX131" fmla="*/ 5105400 w 5857875"/>
              <a:gd name="connsiteY131" fmla="*/ 781239 h 1114614"/>
              <a:gd name="connsiteX132" fmla="*/ 5124450 w 5857875"/>
              <a:gd name="connsiteY132" fmla="*/ 752664 h 1114614"/>
              <a:gd name="connsiteX133" fmla="*/ 5210175 w 5857875"/>
              <a:gd name="connsiteY133" fmla="*/ 695514 h 1114614"/>
              <a:gd name="connsiteX134" fmla="*/ 5257800 w 5857875"/>
              <a:gd name="connsiteY134" fmla="*/ 705039 h 1114614"/>
              <a:gd name="connsiteX135" fmla="*/ 5305425 w 5857875"/>
              <a:gd name="connsiteY135" fmla="*/ 762189 h 1114614"/>
              <a:gd name="connsiteX136" fmla="*/ 5372100 w 5857875"/>
              <a:gd name="connsiteY136" fmla="*/ 781239 h 1114614"/>
              <a:gd name="connsiteX137" fmla="*/ 5467350 w 5857875"/>
              <a:gd name="connsiteY137" fmla="*/ 828864 h 1114614"/>
              <a:gd name="connsiteX138" fmla="*/ 5600700 w 5857875"/>
              <a:gd name="connsiteY138" fmla="*/ 876489 h 1114614"/>
              <a:gd name="connsiteX139" fmla="*/ 5648325 w 5857875"/>
              <a:gd name="connsiteY139" fmla="*/ 895539 h 1114614"/>
              <a:gd name="connsiteX140" fmla="*/ 5734050 w 5857875"/>
              <a:gd name="connsiteY140" fmla="*/ 685989 h 1114614"/>
              <a:gd name="connsiteX141" fmla="*/ 5857875 w 5857875"/>
              <a:gd name="connsiteY141" fmla="*/ 695514 h 1114614"/>
              <a:gd name="connsiteX0" fmla="*/ 0 w 5857875"/>
              <a:gd name="connsiteY0" fmla="*/ 1114614 h 1114614"/>
              <a:gd name="connsiteX1" fmla="*/ 38100 w 5857875"/>
              <a:gd name="connsiteY1" fmla="*/ 1066989 h 1114614"/>
              <a:gd name="connsiteX2" fmla="*/ 66675 w 5857875"/>
              <a:gd name="connsiteY2" fmla="*/ 1047939 h 1114614"/>
              <a:gd name="connsiteX3" fmla="*/ 76200 w 5857875"/>
              <a:gd name="connsiteY3" fmla="*/ 1019364 h 1114614"/>
              <a:gd name="connsiteX4" fmla="*/ 114300 w 5857875"/>
              <a:gd name="connsiteY4" fmla="*/ 990789 h 1114614"/>
              <a:gd name="connsiteX5" fmla="*/ 142875 w 5857875"/>
              <a:gd name="connsiteY5" fmla="*/ 962214 h 1114614"/>
              <a:gd name="connsiteX6" fmla="*/ 180975 w 5857875"/>
              <a:gd name="connsiteY6" fmla="*/ 924114 h 1114614"/>
              <a:gd name="connsiteX7" fmla="*/ 190500 w 5857875"/>
              <a:gd name="connsiteY7" fmla="*/ 886014 h 1114614"/>
              <a:gd name="connsiteX8" fmla="*/ 238125 w 5857875"/>
              <a:gd name="connsiteY8" fmla="*/ 971739 h 1114614"/>
              <a:gd name="connsiteX9" fmla="*/ 247650 w 5857875"/>
              <a:gd name="connsiteY9" fmla="*/ 1019364 h 1114614"/>
              <a:gd name="connsiteX10" fmla="*/ 381000 w 5857875"/>
              <a:gd name="connsiteY10" fmla="*/ 990789 h 1114614"/>
              <a:gd name="connsiteX11" fmla="*/ 428625 w 5857875"/>
              <a:gd name="connsiteY11" fmla="*/ 819339 h 1114614"/>
              <a:gd name="connsiteX12" fmla="*/ 447675 w 5857875"/>
              <a:gd name="connsiteY12" fmla="*/ 666939 h 1114614"/>
              <a:gd name="connsiteX13" fmla="*/ 466725 w 5857875"/>
              <a:gd name="connsiteY13" fmla="*/ 609789 h 1114614"/>
              <a:gd name="connsiteX14" fmla="*/ 476250 w 5857875"/>
              <a:gd name="connsiteY14" fmla="*/ 533589 h 1114614"/>
              <a:gd name="connsiteX15" fmla="*/ 495300 w 5857875"/>
              <a:gd name="connsiteY15" fmla="*/ 505014 h 1114614"/>
              <a:gd name="connsiteX16" fmla="*/ 533400 w 5857875"/>
              <a:gd name="connsiteY16" fmla="*/ 533589 h 1114614"/>
              <a:gd name="connsiteX17" fmla="*/ 552450 w 5857875"/>
              <a:gd name="connsiteY17" fmla="*/ 590739 h 1114614"/>
              <a:gd name="connsiteX18" fmla="*/ 571500 w 5857875"/>
              <a:gd name="connsiteY18" fmla="*/ 676464 h 1114614"/>
              <a:gd name="connsiteX19" fmla="*/ 600075 w 5857875"/>
              <a:gd name="connsiteY19" fmla="*/ 857439 h 1114614"/>
              <a:gd name="connsiteX20" fmla="*/ 628650 w 5857875"/>
              <a:gd name="connsiteY20" fmla="*/ 886014 h 1114614"/>
              <a:gd name="connsiteX21" fmla="*/ 657225 w 5857875"/>
              <a:gd name="connsiteY21" fmla="*/ 895539 h 1114614"/>
              <a:gd name="connsiteX22" fmla="*/ 685800 w 5857875"/>
              <a:gd name="connsiteY22" fmla="*/ 857439 h 1114614"/>
              <a:gd name="connsiteX23" fmla="*/ 695325 w 5857875"/>
              <a:gd name="connsiteY23" fmla="*/ 828864 h 1114614"/>
              <a:gd name="connsiteX24" fmla="*/ 714375 w 5857875"/>
              <a:gd name="connsiteY24" fmla="*/ 733614 h 1114614"/>
              <a:gd name="connsiteX25" fmla="*/ 752475 w 5857875"/>
              <a:gd name="connsiteY25" fmla="*/ 752664 h 1114614"/>
              <a:gd name="connsiteX26" fmla="*/ 781050 w 5857875"/>
              <a:gd name="connsiteY26" fmla="*/ 809814 h 1114614"/>
              <a:gd name="connsiteX27" fmla="*/ 904875 w 5857875"/>
              <a:gd name="connsiteY27" fmla="*/ 876489 h 1114614"/>
              <a:gd name="connsiteX28" fmla="*/ 933450 w 5857875"/>
              <a:gd name="connsiteY28" fmla="*/ 886014 h 1114614"/>
              <a:gd name="connsiteX29" fmla="*/ 962025 w 5857875"/>
              <a:gd name="connsiteY29" fmla="*/ 876489 h 1114614"/>
              <a:gd name="connsiteX30" fmla="*/ 971550 w 5857875"/>
              <a:gd name="connsiteY30" fmla="*/ 838389 h 1114614"/>
              <a:gd name="connsiteX31" fmla="*/ 981075 w 5857875"/>
              <a:gd name="connsiteY31" fmla="*/ 762189 h 1114614"/>
              <a:gd name="connsiteX32" fmla="*/ 990600 w 5857875"/>
              <a:gd name="connsiteY32" fmla="*/ 371664 h 1114614"/>
              <a:gd name="connsiteX33" fmla="*/ 1047750 w 5857875"/>
              <a:gd name="connsiteY33" fmla="*/ 238314 h 1114614"/>
              <a:gd name="connsiteX34" fmla="*/ 1095375 w 5857875"/>
              <a:gd name="connsiteY34" fmla="*/ 362139 h 1114614"/>
              <a:gd name="connsiteX35" fmla="*/ 1104900 w 5857875"/>
              <a:gd name="connsiteY35" fmla="*/ 390714 h 1114614"/>
              <a:gd name="connsiteX36" fmla="*/ 1123950 w 5857875"/>
              <a:gd name="connsiteY36" fmla="*/ 419289 h 1114614"/>
              <a:gd name="connsiteX37" fmla="*/ 1114425 w 5857875"/>
              <a:gd name="connsiteY37" fmla="*/ 495489 h 1114614"/>
              <a:gd name="connsiteX38" fmla="*/ 1104900 w 5857875"/>
              <a:gd name="connsiteY38" fmla="*/ 562164 h 1114614"/>
              <a:gd name="connsiteX39" fmla="*/ 1085850 w 5857875"/>
              <a:gd name="connsiteY39" fmla="*/ 628839 h 1114614"/>
              <a:gd name="connsiteX40" fmla="*/ 1076325 w 5857875"/>
              <a:gd name="connsiteY40" fmla="*/ 666939 h 1114614"/>
              <a:gd name="connsiteX41" fmla="*/ 1066800 w 5857875"/>
              <a:gd name="connsiteY41" fmla="*/ 828864 h 1114614"/>
              <a:gd name="connsiteX42" fmla="*/ 1057275 w 5857875"/>
              <a:gd name="connsiteY42" fmla="*/ 905064 h 1114614"/>
              <a:gd name="connsiteX43" fmla="*/ 1123950 w 5857875"/>
              <a:gd name="connsiteY43" fmla="*/ 1009839 h 1114614"/>
              <a:gd name="connsiteX44" fmla="*/ 1209675 w 5857875"/>
              <a:gd name="connsiteY44" fmla="*/ 1038414 h 1114614"/>
              <a:gd name="connsiteX45" fmla="*/ 1285875 w 5857875"/>
              <a:gd name="connsiteY45" fmla="*/ 1019364 h 1114614"/>
              <a:gd name="connsiteX46" fmla="*/ 1343025 w 5857875"/>
              <a:gd name="connsiteY46" fmla="*/ 990789 h 1114614"/>
              <a:gd name="connsiteX47" fmla="*/ 1476375 w 5857875"/>
              <a:gd name="connsiteY47" fmla="*/ 781239 h 1114614"/>
              <a:gd name="connsiteX48" fmla="*/ 1485900 w 5857875"/>
              <a:gd name="connsiteY48" fmla="*/ 752664 h 1114614"/>
              <a:gd name="connsiteX49" fmla="*/ 1514475 w 5857875"/>
              <a:gd name="connsiteY49" fmla="*/ 743139 h 1114614"/>
              <a:gd name="connsiteX50" fmla="*/ 1571625 w 5857875"/>
              <a:gd name="connsiteY50" fmla="*/ 752664 h 1114614"/>
              <a:gd name="connsiteX51" fmla="*/ 1619250 w 5857875"/>
              <a:gd name="connsiteY51" fmla="*/ 762189 h 1114614"/>
              <a:gd name="connsiteX52" fmla="*/ 1657350 w 5857875"/>
              <a:gd name="connsiteY52" fmla="*/ 752664 h 1114614"/>
              <a:gd name="connsiteX53" fmla="*/ 1685925 w 5857875"/>
              <a:gd name="connsiteY53" fmla="*/ 657414 h 1114614"/>
              <a:gd name="connsiteX54" fmla="*/ 1714500 w 5857875"/>
              <a:gd name="connsiteY54" fmla="*/ 600264 h 1114614"/>
              <a:gd name="connsiteX55" fmla="*/ 1733550 w 5857875"/>
              <a:gd name="connsiteY55" fmla="*/ 514539 h 1114614"/>
              <a:gd name="connsiteX56" fmla="*/ 1752600 w 5857875"/>
              <a:gd name="connsiteY56" fmla="*/ 466914 h 1114614"/>
              <a:gd name="connsiteX57" fmla="*/ 1762125 w 5857875"/>
              <a:gd name="connsiteY57" fmla="*/ 438339 h 1114614"/>
              <a:gd name="connsiteX58" fmla="*/ 1819275 w 5857875"/>
              <a:gd name="connsiteY58" fmla="*/ 495489 h 1114614"/>
              <a:gd name="connsiteX59" fmla="*/ 1838325 w 5857875"/>
              <a:gd name="connsiteY59" fmla="*/ 571689 h 1114614"/>
              <a:gd name="connsiteX60" fmla="*/ 1866900 w 5857875"/>
              <a:gd name="connsiteY60" fmla="*/ 600264 h 1114614"/>
              <a:gd name="connsiteX61" fmla="*/ 1885950 w 5857875"/>
              <a:gd name="connsiteY61" fmla="*/ 714564 h 1114614"/>
              <a:gd name="connsiteX62" fmla="*/ 1895475 w 5857875"/>
              <a:gd name="connsiteY62" fmla="*/ 743139 h 1114614"/>
              <a:gd name="connsiteX63" fmla="*/ 1914525 w 5857875"/>
              <a:gd name="connsiteY63" fmla="*/ 847914 h 1114614"/>
              <a:gd name="connsiteX64" fmla="*/ 1924050 w 5857875"/>
              <a:gd name="connsiteY64" fmla="*/ 886014 h 1114614"/>
              <a:gd name="connsiteX65" fmla="*/ 1952625 w 5857875"/>
              <a:gd name="connsiteY65" fmla="*/ 905064 h 1114614"/>
              <a:gd name="connsiteX66" fmla="*/ 2028825 w 5857875"/>
              <a:gd name="connsiteY66" fmla="*/ 866964 h 1114614"/>
              <a:gd name="connsiteX67" fmla="*/ 2038350 w 5857875"/>
              <a:gd name="connsiteY67" fmla="*/ 819339 h 1114614"/>
              <a:gd name="connsiteX68" fmla="*/ 2066925 w 5857875"/>
              <a:gd name="connsiteY68" fmla="*/ 743139 h 1114614"/>
              <a:gd name="connsiteX69" fmla="*/ 2095500 w 5857875"/>
              <a:gd name="connsiteY69" fmla="*/ 647889 h 1114614"/>
              <a:gd name="connsiteX70" fmla="*/ 2124075 w 5857875"/>
              <a:gd name="connsiteY70" fmla="*/ 657414 h 1114614"/>
              <a:gd name="connsiteX71" fmla="*/ 2133600 w 5857875"/>
              <a:gd name="connsiteY71" fmla="*/ 685989 h 1114614"/>
              <a:gd name="connsiteX72" fmla="*/ 2152650 w 5857875"/>
              <a:gd name="connsiteY72" fmla="*/ 752664 h 1114614"/>
              <a:gd name="connsiteX73" fmla="*/ 2181225 w 5857875"/>
              <a:gd name="connsiteY73" fmla="*/ 790764 h 1114614"/>
              <a:gd name="connsiteX74" fmla="*/ 2200275 w 5857875"/>
              <a:gd name="connsiteY74" fmla="*/ 886014 h 1114614"/>
              <a:gd name="connsiteX75" fmla="*/ 2209800 w 5857875"/>
              <a:gd name="connsiteY75" fmla="*/ 914589 h 1114614"/>
              <a:gd name="connsiteX76" fmla="*/ 2238375 w 5857875"/>
              <a:gd name="connsiteY76" fmla="*/ 857439 h 1114614"/>
              <a:gd name="connsiteX77" fmla="*/ 2247900 w 5857875"/>
              <a:gd name="connsiteY77" fmla="*/ 819339 h 1114614"/>
              <a:gd name="connsiteX78" fmla="*/ 2266950 w 5857875"/>
              <a:gd name="connsiteY78" fmla="*/ 714564 h 1114614"/>
              <a:gd name="connsiteX79" fmla="*/ 2228850 w 5857875"/>
              <a:gd name="connsiteY79" fmla="*/ 47814 h 1114614"/>
              <a:gd name="connsiteX80" fmla="*/ 2257425 w 5857875"/>
              <a:gd name="connsiteY80" fmla="*/ 57339 h 1114614"/>
              <a:gd name="connsiteX81" fmla="*/ 2266950 w 5857875"/>
              <a:gd name="connsiteY81" fmla="*/ 85914 h 1114614"/>
              <a:gd name="connsiteX82" fmla="*/ 2286000 w 5857875"/>
              <a:gd name="connsiteY82" fmla="*/ 124014 h 1114614"/>
              <a:gd name="connsiteX83" fmla="*/ 2314575 w 5857875"/>
              <a:gd name="connsiteY83" fmla="*/ 190689 h 1114614"/>
              <a:gd name="connsiteX84" fmla="*/ 2419350 w 5857875"/>
              <a:gd name="connsiteY84" fmla="*/ 790764 h 1114614"/>
              <a:gd name="connsiteX85" fmla="*/ 2457450 w 5857875"/>
              <a:gd name="connsiteY85" fmla="*/ 781239 h 1114614"/>
              <a:gd name="connsiteX86" fmla="*/ 2486025 w 5857875"/>
              <a:gd name="connsiteY86" fmla="*/ 762189 h 1114614"/>
              <a:gd name="connsiteX87" fmla="*/ 2524125 w 5857875"/>
              <a:gd name="connsiteY87" fmla="*/ 743139 h 1114614"/>
              <a:gd name="connsiteX88" fmla="*/ 2667000 w 5857875"/>
              <a:gd name="connsiteY88" fmla="*/ 762189 h 1114614"/>
              <a:gd name="connsiteX89" fmla="*/ 2695575 w 5857875"/>
              <a:gd name="connsiteY89" fmla="*/ 724089 h 1114614"/>
              <a:gd name="connsiteX90" fmla="*/ 2705100 w 5857875"/>
              <a:gd name="connsiteY90" fmla="*/ 552639 h 1114614"/>
              <a:gd name="connsiteX91" fmla="*/ 2733675 w 5857875"/>
              <a:gd name="connsiteY91" fmla="*/ 543114 h 1114614"/>
              <a:gd name="connsiteX92" fmla="*/ 2771775 w 5857875"/>
              <a:gd name="connsiteY92" fmla="*/ 533589 h 1114614"/>
              <a:gd name="connsiteX93" fmla="*/ 2809875 w 5857875"/>
              <a:gd name="connsiteY93" fmla="*/ 543114 h 1114614"/>
              <a:gd name="connsiteX94" fmla="*/ 2876550 w 5857875"/>
              <a:gd name="connsiteY94" fmla="*/ 505014 h 1114614"/>
              <a:gd name="connsiteX95" fmla="*/ 2962275 w 5857875"/>
              <a:gd name="connsiteY95" fmla="*/ 524064 h 1114614"/>
              <a:gd name="connsiteX96" fmla="*/ 2990850 w 5857875"/>
              <a:gd name="connsiteY96" fmla="*/ 552639 h 1114614"/>
              <a:gd name="connsiteX97" fmla="*/ 3076575 w 5857875"/>
              <a:gd name="connsiteY97" fmla="*/ 571689 h 1114614"/>
              <a:gd name="connsiteX98" fmla="*/ 3152775 w 5857875"/>
              <a:gd name="connsiteY98" fmla="*/ 609789 h 1114614"/>
              <a:gd name="connsiteX99" fmla="*/ 3181350 w 5857875"/>
              <a:gd name="connsiteY99" fmla="*/ 619314 h 1114614"/>
              <a:gd name="connsiteX100" fmla="*/ 3209925 w 5857875"/>
              <a:gd name="connsiteY100" fmla="*/ 590739 h 1114614"/>
              <a:gd name="connsiteX101" fmla="*/ 3238500 w 5857875"/>
              <a:gd name="connsiteY101" fmla="*/ 571689 h 1114614"/>
              <a:gd name="connsiteX102" fmla="*/ 3352800 w 5857875"/>
              <a:gd name="connsiteY102" fmla="*/ 600264 h 1114614"/>
              <a:gd name="connsiteX103" fmla="*/ 3409950 w 5857875"/>
              <a:gd name="connsiteY103" fmla="*/ 619314 h 1114614"/>
              <a:gd name="connsiteX104" fmla="*/ 3514725 w 5857875"/>
              <a:gd name="connsiteY104" fmla="*/ 609789 h 1114614"/>
              <a:gd name="connsiteX105" fmla="*/ 3676650 w 5857875"/>
              <a:gd name="connsiteY105" fmla="*/ 638364 h 1114614"/>
              <a:gd name="connsiteX106" fmla="*/ 3762375 w 5857875"/>
              <a:gd name="connsiteY106" fmla="*/ 695514 h 1114614"/>
              <a:gd name="connsiteX107" fmla="*/ 3771900 w 5857875"/>
              <a:gd name="connsiteY107" fmla="*/ 666939 h 1114614"/>
              <a:gd name="connsiteX108" fmla="*/ 3781425 w 5857875"/>
              <a:gd name="connsiteY108" fmla="*/ 581214 h 1114614"/>
              <a:gd name="connsiteX109" fmla="*/ 3819525 w 5857875"/>
              <a:gd name="connsiteY109" fmla="*/ 562164 h 1114614"/>
              <a:gd name="connsiteX110" fmla="*/ 3924300 w 5857875"/>
              <a:gd name="connsiteY110" fmla="*/ 571689 h 1114614"/>
              <a:gd name="connsiteX111" fmla="*/ 4124325 w 5857875"/>
              <a:gd name="connsiteY111" fmla="*/ 581214 h 1114614"/>
              <a:gd name="connsiteX112" fmla="*/ 4143375 w 5857875"/>
              <a:gd name="connsiteY112" fmla="*/ 543114 h 1114614"/>
              <a:gd name="connsiteX113" fmla="*/ 4267200 w 5857875"/>
              <a:gd name="connsiteY113" fmla="*/ 219264 h 1114614"/>
              <a:gd name="connsiteX114" fmla="*/ 4333875 w 5857875"/>
              <a:gd name="connsiteY114" fmla="*/ 228789 h 1114614"/>
              <a:gd name="connsiteX115" fmla="*/ 4371975 w 5857875"/>
              <a:gd name="connsiteY115" fmla="*/ 285939 h 1114614"/>
              <a:gd name="connsiteX116" fmla="*/ 4467225 w 5857875"/>
              <a:gd name="connsiteY116" fmla="*/ 609789 h 1114614"/>
              <a:gd name="connsiteX117" fmla="*/ 4543425 w 5857875"/>
              <a:gd name="connsiteY117" fmla="*/ 695514 h 1114614"/>
              <a:gd name="connsiteX118" fmla="*/ 4581525 w 5857875"/>
              <a:gd name="connsiteY118" fmla="*/ 714564 h 1114614"/>
              <a:gd name="connsiteX119" fmla="*/ 4610100 w 5857875"/>
              <a:gd name="connsiteY119" fmla="*/ 733614 h 1114614"/>
              <a:gd name="connsiteX120" fmla="*/ 4648200 w 5857875"/>
              <a:gd name="connsiteY120" fmla="*/ 724089 h 1114614"/>
              <a:gd name="connsiteX121" fmla="*/ 4705350 w 5857875"/>
              <a:gd name="connsiteY121" fmla="*/ 705039 h 1114614"/>
              <a:gd name="connsiteX122" fmla="*/ 4743450 w 5857875"/>
              <a:gd name="connsiteY122" fmla="*/ 609789 h 1114614"/>
              <a:gd name="connsiteX123" fmla="*/ 4772025 w 5857875"/>
              <a:gd name="connsiteY123" fmla="*/ 628839 h 1114614"/>
              <a:gd name="connsiteX124" fmla="*/ 4886325 w 5857875"/>
              <a:gd name="connsiteY124" fmla="*/ 724089 h 1114614"/>
              <a:gd name="connsiteX125" fmla="*/ 4886325 w 5857875"/>
              <a:gd name="connsiteY125" fmla="*/ 666939 h 1114614"/>
              <a:gd name="connsiteX126" fmla="*/ 4876800 w 5857875"/>
              <a:gd name="connsiteY126" fmla="*/ 628839 h 1114614"/>
              <a:gd name="connsiteX127" fmla="*/ 4933950 w 5857875"/>
              <a:gd name="connsiteY127" fmla="*/ 685989 h 1114614"/>
              <a:gd name="connsiteX128" fmla="*/ 5048250 w 5857875"/>
              <a:gd name="connsiteY128" fmla="*/ 752664 h 1114614"/>
              <a:gd name="connsiteX129" fmla="*/ 5076825 w 5857875"/>
              <a:gd name="connsiteY129" fmla="*/ 771714 h 1114614"/>
              <a:gd name="connsiteX130" fmla="*/ 5105400 w 5857875"/>
              <a:gd name="connsiteY130" fmla="*/ 781239 h 1114614"/>
              <a:gd name="connsiteX131" fmla="*/ 5124450 w 5857875"/>
              <a:gd name="connsiteY131" fmla="*/ 752664 h 1114614"/>
              <a:gd name="connsiteX132" fmla="*/ 5210175 w 5857875"/>
              <a:gd name="connsiteY132" fmla="*/ 695514 h 1114614"/>
              <a:gd name="connsiteX133" fmla="*/ 5257800 w 5857875"/>
              <a:gd name="connsiteY133" fmla="*/ 705039 h 1114614"/>
              <a:gd name="connsiteX134" fmla="*/ 5305425 w 5857875"/>
              <a:gd name="connsiteY134" fmla="*/ 762189 h 1114614"/>
              <a:gd name="connsiteX135" fmla="*/ 5372100 w 5857875"/>
              <a:gd name="connsiteY135" fmla="*/ 781239 h 1114614"/>
              <a:gd name="connsiteX136" fmla="*/ 5467350 w 5857875"/>
              <a:gd name="connsiteY136" fmla="*/ 828864 h 1114614"/>
              <a:gd name="connsiteX137" fmla="*/ 5600700 w 5857875"/>
              <a:gd name="connsiteY137" fmla="*/ 876489 h 1114614"/>
              <a:gd name="connsiteX138" fmla="*/ 5648325 w 5857875"/>
              <a:gd name="connsiteY138" fmla="*/ 895539 h 1114614"/>
              <a:gd name="connsiteX139" fmla="*/ 5734050 w 5857875"/>
              <a:gd name="connsiteY139" fmla="*/ 685989 h 1114614"/>
              <a:gd name="connsiteX140" fmla="*/ 5857875 w 5857875"/>
              <a:gd name="connsiteY140" fmla="*/ 695514 h 111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857875" h="1114614">
                <a:moveTo>
                  <a:pt x="0" y="1114614"/>
                </a:moveTo>
                <a:cubicBezTo>
                  <a:pt x="12700" y="1098739"/>
                  <a:pt x="23725" y="1081364"/>
                  <a:pt x="38100" y="1066989"/>
                </a:cubicBezTo>
                <a:cubicBezTo>
                  <a:pt x="46195" y="1058894"/>
                  <a:pt x="59524" y="1056878"/>
                  <a:pt x="66675" y="1047939"/>
                </a:cubicBezTo>
                <a:cubicBezTo>
                  <a:pt x="72947" y="1040099"/>
                  <a:pt x="69772" y="1027077"/>
                  <a:pt x="76200" y="1019364"/>
                </a:cubicBezTo>
                <a:cubicBezTo>
                  <a:pt x="86363" y="1007168"/>
                  <a:pt x="102247" y="1001120"/>
                  <a:pt x="114300" y="990789"/>
                </a:cubicBezTo>
                <a:cubicBezTo>
                  <a:pt x="124527" y="982023"/>
                  <a:pt x="133350" y="971739"/>
                  <a:pt x="142875" y="962214"/>
                </a:cubicBezTo>
                <a:cubicBezTo>
                  <a:pt x="153987" y="951102"/>
                  <a:pt x="173038" y="936814"/>
                  <a:pt x="180975" y="924114"/>
                </a:cubicBezTo>
                <a:cubicBezTo>
                  <a:pt x="188912" y="911414"/>
                  <a:pt x="162123" y="843448"/>
                  <a:pt x="190500" y="886014"/>
                </a:cubicBezTo>
                <a:cubicBezTo>
                  <a:pt x="218877" y="928580"/>
                  <a:pt x="228066" y="931503"/>
                  <a:pt x="238125" y="971739"/>
                </a:cubicBezTo>
                <a:cubicBezTo>
                  <a:pt x="242052" y="987445"/>
                  <a:pt x="223838" y="1016189"/>
                  <a:pt x="247650" y="1019364"/>
                </a:cubicBezTo>
                <a:cubicBezTo>
                  <a:pt x="271463" y="1022539"/>
                  <a:pt x="350838" y="1024126"/>
                  <a:pt x="381000" y="990789"/>
                </a:cubicBezTo>
                <a:cubicBezTo>
                  <a:pt x="411162" y="957452"/>
                  <a:pt x="420515" y="878809"/>
                  <a:pt x="428625" y="819339"/>
                </a:cubicBezTo>
                <a:cubicBezTo>
                  <a:pt x="435542" y="768613"/>
                  <a:pt x="431486" y="715507"/>
                  <a:pt x="447675" y="666939"/>
                </a:cubicBezTo>
                <a:lnTo>
                  <a:pt x="466725" y="609789"/>
                </a:lnTo>
                <a:cubicBezTo>
                  <a:pt x="469900" y="584389"/>
                  <a:pt x="469515" y="558285"/>
                  <a:pt x="476250" y="533589"/>
                </a:cubicBezTo>
                <a:cubicBezTo>
                  <a:pt x="479262" y="522545"/>
                  <a:pt x="483852" y="505014"/>
                  <a:pt x="495300" y="505014"/>
                </a:cubicBezTo>
                <a:cubicBezTo>
                  <a:pt x="511175" y="505014"/>
                  <a:pt x="520700" y="524064"/>
                  <a:pt x="533400" y="533589"/>
                </a:cubicBezTo>
                <a:cubicBezTo>
                  <a:pt x="539750" y="552639"/>
                  <a:pt x="547580" y="571258"/>
                  <a:pt x="552450" y="590739"/>
                </a:cubicBezTo>
                <a:cubicBezTo>
                  <a:pt x="565902" y="644545"/>
                  <a:pt x="559408" y="616002"/>
                  <a:pt x="571500" y="676464"/>
                </a:cubicBezTo>
                <a:cubicBezTo>
                  <a:pt x="577478" y="772105"/>
                  <a:pt x="553750" y="801849"/>
                  <a:pt x="600075" y="857439"/>
                </a:cubicBezTo>
                <a:cubicBezTo>
                  <a:pt x="608699" y="867787"/>
                  <a:pt x="617442" y="878542"/>
                  <a:pt x="628650" y="886014"/>
                </a:cubicBezTo>
                <a:cubicBezTo>
                  <a:pt x="637004" y="891583"/>
                  <a:pt x="647700" y="892364"/>
                  <a:pt x="657225" y="895539"/>
                </a:cubicBezTo>
                <a:cubicBezTo>
                  <a:pt x="666750" y="882839"/>
                  <a:pt x="677924" y="871222"/>
                  <a:pt x="685800" y="857439"/>
                </a:cubicBezTo>
                <a:cubicBezTo>
                  <a:pt x="690781" y="848722"/>
                  <a:pt x="692567" y="838518"/>
                  <a:pt x="695325" y="828864"/>
                </a:cubicBezTo>
                <a:cubicBezTo>
                  <a:pt x="706692" y="789079"/>
                  <a:pt x="706890" y="778522"/>
                  <a:pt x="714375" y="733614"/>
                </a:cubicBezTo>
                <a:cubicBezTo>
                  <a:pt x="727075" y="739964"/>
                  <a:pt x="741567" y="743574"/>
                  <a:pt x="752475" y="752664"/>
                </a:cubicBezTo>
                <a:cubicBezTo>
                  <a:pt x="800652" y="792811"/>
                  <a:pt x="755650" y="789176"/>
                  <a:pt x="781050" y="809814"/>
                </a:cubicBezTo>
                <a:cubicBezTo>
                  <a:pt x="806450" y="830452"/>
                  <a:pt x="879475" y="863789"/>
                  <a:pt x="904875" y="876489"/>
                </a:cubicBezTo>
                <a:cubicBezTo>
                  <a:pt x="930275" y="889189"/>
                  <a:pt x="923925" y="882839"/>
                  <a:pt x="933450" y="886014"/>
                </a:cubicBezTo>
                <a:cubicBezTo>
                  <a:pt x="942975" y="882839"/>
                  <a:pt x="955753" y="884329"/>
                  <a:pt x="962025" y="876489"/>
                </a:cubicBezTo>
                <a:cubicBezTo>
                  <a:pt x="970203" y="866267"/>
                  <a:pt x="969398" y="851302"/>
                  <a:pt x="971550" y="838389"/>
                </a:cubicBezTo>
                <a:cubicBezTo>
                  <a:pt x="975758" y="813140"/>
                  <a:pt x="977900" y="787589"/>
                  <a:pt x="981075" y="762189"/>
                </a:cubicBezTo>
                <a:cubicBezTo>
                  <a:pt x="984250" y="632014"/>
                  <a:pt x="979488" y="458976"/>
                  <a:pt x="990600" y="371664"/>
                </a:cubicBezTo>
                <a:cubicBezTo>
                  <a:pt x="1001712" y="284352"/>
                  <a:pt x="1036349" y="239350"/>
                  <a:pt x="1047750" y="238314"/>
                </a:cubicBezTo>
                <a:cubicBezTo>
                  <a:pt x="1073243" y="235996"/>
                  <a:pt x="1069975" y="358964"/>
                  <a:pt x="1095375" y="362139"/>
                </a:cubicBezTo>
                <a:cubicBezTo>
                  <a:pt x="1098550" y="371664"/>
                  <a:pt x="1100410" y="381734"/>
                  <a:pt x="1104900" y="390714"/>
                </a:cubicBezTo>
                <a:cubicBezTo>
                  <a:pt x="1110020" y="400953"/>
                  <a:pt x="1122914" y="407888"/>
                  <a:pt x="1123950" y="419289"/>
                </a:cubicBezTo>
                <a:cubicBezTo>
                  <a:pt x="1126268" y="444782"/>
                  <a:pt x="1117808" y="470116"/>
                  <a:pt x="1114425" y="495489"/>
                </a:cubicBezTo>
                <a:cubicBezTo>
                  <a:pt x="1111458" y="517743"/>
                  <a:pt x="1109604" y="540212"/>
                  <a:pt x="1104900" y="562164"/>
                </a:cubicBezTo>
                <a:cubicBezTo>
                  <a:pt x="1100057" y="584765"/>
                  <a:pt x="1091932" y="606539"/>
                  <a:pt x="1085850" y="628839"/>
                </a:cubicBezTo>
                <a:cubicBezTo>
                  <a:pt x="1082406" y="641469"/>
                  <a:pt x="1079500" y="654239"/>
                  <a:pt x="1076325" y="666939"/>
                </a:cubicBezTo>
                <a:cubicBezTo>
                  <a:pt x="1073150" y="720914"/>
                  <a:pt x="1071112" y="774968"/>
                  <a:pt x="1066800" y="828864"/>
                </a:cubicBezTo>
                <a:cubicBezTo>
                  <a:pt x="1064759" y="854380"/>
                  <a:pt x="1047750" y="874902"/>
                  <a:pt x="1057275" y="905064"/>
                </a:cubicBezTo>
                <a:cubicBezTo>
                  <a:pt x="1066800" y="935226"/>
                  <a:pt x="1098550" y="987614"/>
                  <a:pt x="1123950" y="1009839"/>
                </a:cubicBezTo>
                <a:cubicBezTo>
                  <a:pt x="1149350" y="1032064"/>
                  <a:pt x="1182688" y="1036827"/>
                  <a:pt x="1209675" y="1038414"/>
                </a:cubicBezTo>
                <a:cubicBezTo>
                  <a:pt x="1236662" y="1040001"/>
                  <a:pt x="1263650" y="1027302"/>
                  <a:pt x="1285875" y="1019364"/>
                </a:cubicBezTo>
                <a:cubicBezTo>
                  <a:pt x="1308100" y="1011427"/>
                  <a:pt x="1311275" y="1030476"/>
                  <a:pt x="1343025" y="990789"/>
                </a:cubicBezTo>
                <a:cubicBezTo>
                  <a:pt x="1374775" y="951102"/>
                  <a:pt x="1452563" y="820927"/>
                  <a:pt x="1476375" y="781239"/>
                </a:cubicBezTo>
                <a:cubicBezTo>
                  <a:pt x="1500188" y="741552"/>
                  <a:pt x="1478800" y="759764"/>
                  <a:pt x="1485900" y="752664"/>
                </a:cubicBezTo>
                <a:cubicBezTo>
                  <a:pt x="1493000" y="745564"/>
                  <a:pt x="1495425" y="739964"/>
                  <a:pt x="1514475" y="743139"/>
                </a:cubicBezTo>
                <a:lnTo>
                  <a:pt x="1571625" y="752664"/>
                </a:lnTo>
                <a:cubicBezTo>
                  <a:pt x="1587553" y="755560"/>
                  <a:pt x="1603061" y="762189"/>
                  <a:pt x="1619250" y="762189"/>
                </a:cubicBezTo>
                <a:cubicBezTo>
                  <a:pt x="1632341" y="762189"/>
                  <a:pt x="1644650" y="755839"/>
                  <a:pt x="1657350" y="752664"/>
                </a:cubicBezTo>
                <a:cubicBezTo>
                  <a:pt x="1664186" y="725319"/>
                  <a:pt x="1674330" y="680604"/>
                  <a:pt x="1685925" y="657414"/>
                </a:cubicBezTo>
                <a:cubicBezTo>
                  <a:pt x="1695450" y="638364"/>
                  <a:pt x="1706590" y="620039"/>
                  <a:pt x="1714500" y="600264"/>
                </a:cubicBezTo>
                <a:cubicBezTo>
                  <a:pt x="1723295" y="578277"/>
                  <a:pt x="1727217" y="535650"/>
                  <a:pt x="1733550" y="514539"/>
                </a:cubicBezTo>
                <a:cubicBezTo>
                  <a:pt x="1738463" y="498162"/>
                  <a:pt x="1746597" y="482923"/>
                  <a:pt x="1752600" y="466914"/>
                </a:cubicBezTo>
                <a:cubicBezTo>
                  <a:pt x="1756125" y="457513"/>
                  <a:pt x="1758950" y="447864"/>
                  <a:pt x="1762125" y="438339"/>
                </a:cubicBezTo>
                <a:cubicBezTo>
                  <a:pt x="1781175" y="457389"/>
                  <a:pt x="1813991" y="469071"/>
                  <a:pt x="1819275" y="495489"/>
                </a:cubicBezTo>
                <a:cubicBezTo>
                  <a:pt x="1820649" y="502359"/>
                  <a:pt x="1829957" y="559137"/>
                  <a:pt x="1838325" y="571689"/>
                </a:cubicBezTo>
                <a:cubicBezTo>
                  <a:pt x="1845797" y="582897"/>
                  <a:pt x="1857375" y="590739"/>
                  <a:pt x="1866900" y="600264"/>
                </a:cubicBezTo>
                <a:cubicBezTo>
                  <a:pt x="1872276" y="637898"/>
                  <a:pt x="1876665" y="677423"/>
                  <a:pt x="1885950" y="714564"/>
                </a:cubicBezTo>
                <a:cubicBezTo>
                  <a:pt x="1888385" y="724304"/>
                  <a:pt x="1893371" y="733322"/>
                  <a:pt x="1895475" y="743139"/>
                </a:cubicBezTo>
                <a:cubicBezTo>
                  <a:pt x="1902913" y="777849"/>
                  <a:pt x="1907563" y="813106"/>
                  <a:pt x="1914525" y="847914"/>
                </a:cubicBezTo>
                <a:cubicBezTo>
                  <a:pt x="1917092" y="860751"/>
                  <a:pt x="1916788" y="875122"/>
                  <a:pt x="1924050" y="886014"/>
                </a:cubicBezTo>
                <a:cubicBezTo>
                  <a:pt x="1930400" y="895539"/>
                  <a:pt x="1943100" y="898714"/>
                  <a:pt x="1952625" y="905064"/>
                </a:cubicBezTo>
                <a:cubicBezTo>
                  <a:pt x="1980907" y="897994"/>
                  <a:pt x="2010835" y="895748"/>
                  <a:pt x="2028825" y="866964"/>
                </a:cubicBezTo>
                <a:cubicBezTo>
                  <a:pt x="2037405" y="853235"/>
                  <a:pt x="2034423" y="835045"/>
                  <a:pt x="2038350" y="819339"/>
                </a:cubicBezTo>
                <a:cubicBezTo>
                  <a:pt x="2043327" y="799430"/>
                  <a:pt x="2061098" y="757706"/>
                  <a:pt x="2066925" y="743139"/>
                </a:cubicBezTo>
                <a:cubicBezTo>
                  <a:pt x="2067772" y="737212"/>
                  <a:pt x="2069247" y="658390"/>
                  <a:pt x="2095500" y="647889"/>
                </a:cubicBezTo>
                <a:cubicBezTo>
                  <a:pt x="2104822" y="644160"/>
                  <a:pt x="2114550" y="654239"/>
                  <a:pt x="2124075" y="657414"/>
                </a:cubicBezTo>
                <a:cubicBezTo>
                  <a:pt x="2127250" y="666939"/>
                  <a:pt x="2130715" y="676372"/>
                  <a:pt x="2133600" y="685989"/>
                </a:cubicBezTo>
                <a:cubicBezTo>
                  <a:pt x="2140242" y="708129"/>
                  <a:pt x="2143085" y="731621"/>
                  <a:pt x="2152650" y="752664"/>
                </a:cubicBezTo>
                <a:cubicBezTo>
                  <a:pt x="2159219" y="767116"/>
                  <a:pt x="2171700" y="778064"/>
                  <a:pt x="2181225" y="790764"/>
                </a:cubicBezTo>
                <a:cubicBezTo>
                  <a:pt x="2202744" y="855322"/>
                  <a:pt x="2178385" y="776565"/>
                  <a:pt x="2200275" y="886014"/>
                </a:cubicBezTo>
                <a:cubicBezTo>
                  <a:pt x="2202244" y="895859"/>
                  <a:pt x="2206625" y="905064"/>
                  <a:pt x="2209800" y="914589"/>
                </a:cubicBezTo>
                <a:cubicBezTo>
                  <a:pt x="2219325" y="895539"/>
                  <a:pt x="2230465" y="877214"/>
                  <a:pt x="2238375" y="857439"/>
                </a:cubicBezTo>
                <a:cubicBezTo>
                  <a:pt x="2243237" y="845284"/>
                  <a:pt x="2245333" y="832176"/>
                  <a:pt x="2247900" y="819339"/>
                </a:cubicBezTo>
                <a:cubicBezTo>
                  <a:pt x="2254862" y="784531"/>
                  <a:pt x="2260600" y="749489"/>
                  <a:pt x="2266950" y="714564"/>
                </a:cubicBezTo>
                <a:cubicBezTo>
                  <a:pt x="2263775" y="585977"/>
                  <a:pt x="2230437" y="157351"/>
                  <a:pt x="2228850" y="47814"/>
                </a:cubicBezTo>
                <a:cubicBezTo>
                  <a:pt x="2227263" y="-61723"/>
                  <a:pt x="2250325" y="50239"/>
                  <a:pt x="2257425" y="57339"/>
                </a:cubicBezTo>
                <a:cubicBezTo>
                  <a:pt x="2264525" y="64439"/>
                  <a:pt x="2262995" y="76686"/>
                  <a:pt x="2266950" y="85914"/>
                </a:cubicBezTo>
                <a:cubicBezTo>
                  <a:pt x="2272543" y="98965"/>
                  <a:pt x="2280124" y="111088"/>
                  <a:pt x="2286000" y="124014"/>
                </a:cubicBezTo>
                <a:cubicBezTo>
                  <a:pt x="2296006" y="146027"/>
                  <a:pt x="2292350" y="79564"/>
                  <a:pt x="2314575" y="190689"/>
                </a:cubicBezTo>
                <a:cubicBezTo>
                  <a:pt x="2336800" y="301814"/>
                  <a:pt x="2395538" y="692339"/>
                  <a:pt x="2419350" y="790764"/>
                </a:cubicBezTo>
                <a:cubicBezTo>
                  <a:pt x="2432050" y="787589"/>
                  <a:pt x="2445418" y="786396"/>
                  <a:pt x="2457450" y="781239"/>
                </a:cubicBezTo>
                <a:cubicBezTo>
                  <a:pt x="2467972" y="776730"/>
                  <a:pt x="2476086" y="767869"/>
                  <a:pt x="2486025" y="762189"/>
                </a:cubicBezTo>
                <a:cubicBezTo>
                  <a:pt x="2498353" y="755144"/>
                  <a:pt x="2511425" y="749489"/>
                  <a:pt x="2524125" y="743139"/>
                </a:cubicBezTo>
                <a:cubicBezTo>
                  <a:pt x="2571750" y="749489"/>
                  <a:pt x="2619247" y="767495"/>
                  <a:pt x="2667000" y="762189"/>
                </a:cubicBezTo>
                <a:cubicBezTo>
                  <a:pt x="2682778" y="760436"/>
                  <a:pt x="2692735" y="739708"/>
                  <a:pt x="2695575" y="724089"/>
                </a:cubicBezTo>
                <a:cubicBezTo>
                  <a:pt x="2705814" y="667774"/>
                  <a:pt x="2693308" y="608649"/>
                  <a:pt x="2705100" y="552639"/>
                </a:cubicBezTo>
                <a:cubicBezTo>
                  <a:pt x="2707168" y="542814"/>
                  <a:pt x="2724021" y="545872"/>
                  <a:pt x="2733675" y="543114"/>
                </a:cubicBezTo>
                <a:cubicBezTo>
                  <a:pt x="2746262" y="539518"/>
                  <a:pt x="2759075" y="536764"/>
                  <a:pt x="2771775" y="533589"/>
                </a:cubicBezTo>
                <a:cubicBezTo>
                  <a:pt x="2784475" y="536764"/>
                  <a:pt x="2796784" y="543114"/>
                  <a:pt x="2809875" y="543114"/>
                </a:cubicBezTo>
                <a:cubicBezTo>
                  <a:pt x="2834117" y="543114"/>
                  <a:pt x="2861082" y="516615"/>
                  <a:pt x="2876550" y="505014"/>
                </a:cubicBezTo>
                <a:cubicBezTo>
                  <a:pt x="2905125" y="511364"/>
                  <a:pt x="2935255" y="512806"/>
                  <a:pt x="2962275" y="524064"/>
                </a:cubicBezTo>
                <a:cubicBezTo>
                  <a:pt x="2974709" y="529245"/>
                  <a:pt x="2978416" y="547458"/>
                  <a:pt x="2990850" y="552639"/>
                </a:cubicBezTo>
                <a:cubicBezTo>
                  <a:pt x="3017870" y="563897"/>
                  <a:pt x="3048000" y="565339"/>
                  <a:pt x="3076575" y="571689"/>
                </a:cubicBezTo>
                <a:cubicBezTo>
                  <a:pt x="3101975" y="584389"/>
                  <a:pt x="3126922" y="598038"/>
                  <a:pt x="3152775" y="609789"/>
                </a:cubicBezTo>
                <a:cubicBezTo>
                  <a:pt x="3161915" y="613944"/>
                  <a:pt x="3171825" y="622489"/>
                  <a:pt x="3181350" y="619314"/>
                </a:cubicBezTo>
                <a:cubicBezTo>
                  <a:pt x="3194129" y="615054"/>
                  <a:pt x="3199577" y="599363"/>
                  <a:pt x="3209925" y="590739"/>
                </a:cubicBezTo>
                <a:cubicBezTo>
                  <a:pt x="3218719" y="583410"/>
                  <a:pt x="3228975" y="578039"/>
                  <a:pt x="3238500" y="571689"/>
                </a:cubicBezTo>
                <a:cubicBezTo>
                  <a:pt x="3393988" y="623518"/>
                  <a:pt x="3198886" y="561785"/>
                  <a:pt x="3352800" y="600264"/>
                </a:cubicBezTo>
                <a:cubicBezTo>
                  <a:pt x="3372281" y="605134"/>
                  <a:pt x="3409950" y="619314"/>
                  <a:pt x="3409950" y="619314"/>
                </a:cubicBezTo>
                <a:cubicBezTo>
                  <a:pt x="3444875" y="616139"/>
                  <a:pt x="3479656" y="609789"/>
                  <a:pt x="3514725" y="609789"/>
                </a:cubicBezTo>
                <a:cubicBezTo>
                  <a:pt x="3591587" y="609789"/>
                  <a:pt x="3609275" y="619114"/>
                  <a:pt x="3676650" y="638364"/>
                </a:cubicBezTo>
                <a:cubicBezTo>
                  <a:pt x="3694032" y="655746"/>
                  <a:pt x="3729306" y="701026"/>
                  <a:pt x="3762375" y="695514"/>
                </a:cubicBezTo>
                <a:cubicBezTo>
                  <a:pt x="3772279" y="693863"/>
                  <a:pt x="3768725" y="676464"/>
                  <a:pt x="3771900" y="666939"/>
                </a:cubicBezTo>
                <a:cubicBezTo>
                  <a:pt x="3775075" y="638364"/>
                  <a:pt x="3769528" y="607388"/>
                  <a:pt x="3781425" y="581214"/>
                </a:cubicBezTo>
                <a:cubicBezTo>
                  <a:pt x="3787301" y="568288"/>
                  <a:pt x="3805357" y="563109"/>
                  <a:pt x="3819525" y="562164"/>
                </a:cubicBezTo>
                <a:cubicBezTo>
                  <a:pt x="3854516" y="559831"/>
                  <a:pt x="3889375" y="568514"/>
                  <a:pt x="3924300" y="571689"/>
                </a:cubicBezTo>
                <a:cubicBezTo>
                  <a:pt x="4001887" y="597551"/>
                  <a:pt x="4020469" y="611760"/>
                  <a:pt x="4124325" y="581214"/>
                </a:cubicBezTo>
                <a:cubicBezTo>
                  <a:pt x="4137947" y="577208"/>
                  <a:pt x="4137025" y="555814"/>
                  <a:pt x="4143375" y="543114"/>
                </a:cubicBezTo>
                <a:cubicBezTo>
                  <a:pt x="4167187" y="482789"/>
                  <a:pt x="4235450" y="271651"/>
                  <a:pt x="4267200" y="219264"/>
                </a:cubicBezTo>
                <a:cubicBezTo>
                  <a:pt x="4289425" y="222439"/>
                  <a:pt x="4314934" y="216736"/>
                  <a:pt x="4333875" y="228789"/>
                </a:cubicBezTo>
                <a:cubicBezTo>
                  <a:pt x="4353191" y="241081"/>
                  <a:pt x="4349750" y="222439"/>
                  <a:pt x="4371975" y="285939"/>
                </a:cubicBezTo>
                <a:cubicBezTo>
                  <a:pt x="4394200" y="349439"/>
                  <a:pt x="4438650" y="541527"/>
                  <a:pt x="4467225" y="609789"/>
                </a:cubicBezTo>
                <a:cubicBezTo>
                  <a:pt x="4495800" y="678051"/>
                  <a:pt x="4514639" y="677523"/>
                  <a:pt x="4543425" y="695514"/>
                </a:cubicBezTo>
                <a:cubicBezTo>
                  <a:pt x="4555466" y="703039"/>
                  <a:pt x="4569197" y="707519"/>
                  <a:pt x="4581525" y="714564"/>
                </a:cubicBezTo>
                <a:cubicBezTo>
                  <a:pt x="4591464" y="720244"/>
                  <a:pt x="4600575" y="727264"/>
                  <a:pt x="4610100" y="733614"/>
                </a:cubicBezTo>
                <a:cubicBezTo>
                  <a:pt x="4622800" y="730439"/>
                  <a:pt x="4635661" y="727851"/>
                  <a:pt x="4648200" y="724089"/>
                </a:cubicBezTo>
                <a:cubicBezTo>
                  <a:pt x="4667434" y="718319"/>
                  <a:pt x="4689475" y="724089"/>
                  <a:pt x="4705350" y="705039"/>
                </a:cubicBezTo>
                <a:cubicBezTo>
                  <a:pt x="4721225" y="685989"/>
                  <a:pt x="4732338" y="622489"/>
                  <a:pt x="4743450" y="609789"/>
                </a:cubicBezTo>
                <a:cubicBezTo>
                  <a:pt x="4754562" y="597089"/>
                  <a:pt x="4748213" y="609789"/>
                  <a:pt x="4772025" y="628839"/>
                </a:cubicBezTo>
                <a:cubicBezTo>
                  <a:pt x="4795837" y="647889"/>
                  <a:pt x="4867275" y="717739"/>
                  <a:pt x="4886325" y="724089"/>
                </a:cubicBezTo>
                <a:cubicBezTo>
                  <a:pt x="4900002" y="683058"/>
                  <a:pt x="4898048" y="707970"/>
                  <a:pt x="4886325" y="666939"/>
                </a:cubicBezTo>
                <a:cubicBezTo>
                  <a:pt x="4882729" y="654352"/>
                  <a:pt x="4864645" y="623977"/>
                  <a:pt x="4876800" y="628839"/>
                </a:cubicBezTo>
                <a:cubicBezTo>
                  <a:pt x="4901814" y="638845"/>
                  <a:pt x="4912110" y="670215"/>
                  <a:pt x="4933950" y="685989"/>
                </a:cubicBezTo>
                <a:cubicBezTo>
                  <a:pt x="4969708" y="711814"/>
                  <a:pt x="5011550" y="728197"/>
                  <a:pt x="5048250" y="752664"/>
                </a:cubicBezTo>
                <a:cubicBezTo>
                  <a:pt x="5057775" y="759014"/>
                  <a:pt x="5066586" y="766594"/>
                  <a:pt x="5076825" y="771714"/>
                </a:cubicBezTo>
                <a:cubicBezTo>
                  <a:pt x="5085805" y="776204"/>
                  <a:pt x="5095875" y="778064"/>
                  <a:pt x="5105400" y="781239"/>
                </a:cubicBezTo>
                <a:cubicBezTo>
                  <a:pt x="5111750" y="771714"/>
                  <a:pt x="5115590" y="759913"/>
                  <a:pt x="5124450" y="752664"/>
                </a:cubicBezTo>
                <a:cubicBezTo>
                  <a:pt x="5151030" y="730917"/>
                  <a:pt x="5210175" y="695514"/>
                  <a:pt x="5210175" y="695514"/>
                </a:cubicBezTo>
                <a:cubicBezTo>
                  <a:pt x="5226050" y="698689"/>
                  <a:pt x="5244626" y="695629"/>
                  <a:pt x="5257800" y="705039"/>
                </a:cubicBezTo>
                <a:cubicBezTo>
                  <a:pt x="5338339" y="762567"/>
                  <a:pt x="5219590" y="727855"/>
                  <a:pt x="5305425" y="762189"/>
                </a:cubicBezTo>
                <a:cubicBezTo>
                  <a:pt x="5326886" y="770773"/>
                  <a:pt x="5350727" y="772438"/>
                  <a:pt x="5372100" y="781239"/>
                </a:cubicBezTo>
                <a:cubicBezTo>
                  <a:pt x="5404924" y="794755"/>
                  <a:pt x="5434583" y="815211"/>
                  <a:pt x="5467350" y="828864"/>
                </a:cubicBezTo>
                <a:cubicBezTo>
                  <a:pt x="5510919" y="847018"/>
                  <a:pt x="5556410" y="860172"/>
                  <a:pt x="5600700" y="876489"/>
                </a:cubicBezTo>
                <a:cubicBezTo>
                  <a:pt x="5616744" y="882400"/>
                  <a:pt x="5632450" y="889189"/>
                  <a:pt x="5648325" y="895539"/>
                </a:cubicBezTo>
                <a:cubicBezTo>
                  <a:pt x="5861319" y="842290"/>
                  <a:pt x="5540813" y="948239"/>
                  <a:pt x="5734050" y="685989"/>
                </a:cubicBezTo>
                <a:cubicBezTo>
                  <a:pt x="5758607" y="652662"/>
                  <a:pt x="5816517" y="693716"/>
                  <a:pt x="5857875" y="69551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922DD1-E7CE-4258-8DD4-D8E19F411E61}"/>
              </a:ext>
            </a:extLst>
          </p:cNvPr>
          <p:cNvSpPr txBox="1"/>
          <p:nvPr/>
        </p:nvSpPr>
        <p:spPr>
          <a:xfrm>
            <a:off x="10282688" y="3751551"/>
            <a:ext cx="117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ASEASONAL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5615C8-9BF2-4469-8DBF-3289511B837B}"/>
              </a:ext>
            </a:extLst>
          </p:cNvPr>
          <p:cNvSpPr/>
          <p:nvPr/>
        </p:nvSpPr>
        <p:spPr>
          <a:xfrm>
            <a:off x="5643632" y="2426785"/>
            <a:ext cx="5895975" cy="2370976"/>
          </a:xfrm>
          <a:custGeom>
            <a:avLst/>
            <a:gdLst>
              <a:gd name="connsiteX0" fmla="*/ 0 w 5915025"/>
              <a:gd name="connsiteY0" fmla="*/ 2293804 h 2370976"/>
              <a:gd name="connsiteX1" fmla="*/ 1009650 w 5915025"/>
              <a:gd name="connsiteY1" fmla="*/ 2360479 h 2370976"/>
              <a:gd name="connsiteX2" fmla="*/ 1647825 w 5915025"/>
              <a:gd name="connsiteY2" fmla="*/ 2217604 h 2370976"/>
              <a:gd name="connsiteX3" fmla="*/ 1819275 w 5915025"/>
              <a:gd name="connsiteY3" fmla="*/ 2293804 h 2370976"/>
              <a:gd name="connsiteX4" fmla="*/ 1924050 w 5915025"/>
              <a:gd name="connsiteY4" fmla="*/ 2293804 h 2370976"/>
              <a:gd name="connsiteX5" fmla="*/ 2019300 w 5915025"/>
              <a:gd name="connsiteY5" fmla="*/ 2198554 h 2370976"/>
              <a:gd name="connsiteX6" fmla="*/ 2038350 w 5915025"/>
              <a:gd name="connsiteY6" fmla="*/ 2312854 h 2370976"/>
              <a:gd name="connsiteX7" fmla="*/ 2171700 w 5915025"/>
              <a:gd name="connsiteY7" fmla="*/ 2227129 h 2370976"/>
              <a:gd name="connsiteX8" fmla="*/ 2247900 w 5915025"/>
              <a:gd name="connsiteY8" fmla="*/ 2370004 h 2370976"/>
              <a:gd name="connsiteX9" fmla="*/ 2438400 w 5915025"/>
              <a:gd name="connsiteY9" fmla="*/ 2141404 h 2370976"/>
              <a:gd name="connsiteX10" fmla="*/ 2533650 w 5915025"/>
              <a:gd name="connsiteY10" fmla="*/ 2246179 h 2370976"/>
              <a:gd name="connsiteX11" fmla="*/ 2647950 w 5915025"/>
              <a:gd name="connsiteY11" fmla="*/ 1322254 h 2370976"/>
              <a:gd name="connsiteX12" fmla="*/ 2752725 w 5915025"/>
              <a:gd name="connsiteY12" fmla="*/ 1341304 h 2370976"/>
              <a:gd name="connsiteX13" fmla="*/ 2895600 w 5915025"/>
              <a:gd name="connsiteY13" fmla="*/ 1198429 h 2370976"/>
              <a:gd name="connsiteX14" fmla="*/ 2876550 w 5915025"/>
              <a:gd name="connsiteY14" fmla="*/ 769804 h 2370976"/>
              <a:gd name="connsiteX15" fmla="*/ 2971800 w 5915025"/>
              <a:gd name="connsiteY15" fmla="*/ 941254 h 2370976"/>
              <a:gd name="connsiteX16" fmla="*/ 3162300 w 5915025"/>
              <a:gd name="connsiteY16" fmla="*/ 179254 h 2370976"/>
              <a:gd name="connsiteX17" fmla="*/ 3267075 w 5915025"/>
              <a:gd name="connsiteY17" fmla="*/ 198304 h 2370976"/>
              <a:gd name="connsiteX18" fmla="*/ 3324225 w 5915025"/>
              <a:gd name="connsiteY18" fmla="*/ 7804 h 2370976"/>
              <a:gd name="connsiteX19" fmla="*/ 3381375 w 5915025"/>
              <a:gd name="connsiteY19" fmla="*/ 503104 h 2370976"/>
              <a:gd name="connsiteX20" fmla="*/ 3486150 w 5915025"/>
              <a:gd name="connsiteY20" fmla="*/ 360229 h 2370976"/>
              <a:gd name="connsiteX21" fmla="*/ 3552825 w 5915025"/>
              <a:gd name="connsiteY21" fmla="*/ 550729 h 2370976"/>
              <a:gd name="connsiteX22" fmla="*/ 3629025 w 5915025"/>
              <a:gd name="connsiteY22" fmla="*/ 522154 h 2370976"/>
              <a:gd name="connsiteX23" fmla="*/ 3648075 w 5915025"/>
              <a:gd name="connsiteY23" fmla="*/ 645979 h 2370976"/>
              <a:gd name="connsiteX24" fmla="*/ 3705225 w 5915025"/>
              <a:gd name="connsiteY24" fmla="*/ 1322254 h 2370976"/>
              <a:gd name="connsiteX25" fmla="*/ 3829050 w 5915025"/>
              <a:gd name="connsiteY25" fmla="*/ 1217479 h 2370976"/>
              <a:gd name="connsiteX26" fmla="*/ 3895725 w 5915025"/>
              <a:gd name="connsiteY26" fmla="*/ 1750879 h 2370976"/>
              <a:gd name="connsiteX27" fmla="*/ 4019550 w 5915025"/>
              <a:gd name="connsiteY27" fmla="*/ 1760404 h 2370976"/>
              <a:gd name="connsiteX28" fmla="*/ 4143375 w 5915025"/>
              <a:gd name="connsiteY28" fmla="*/ 2046154 h 2370976"/>
              <a:gd name="connsiteX29" fmla="*/ 4314825 w 5915025"/>
              <a:gd name="connsiteY29" fmla="*/ 1998529 h 2370976"/>
              <a:gd name="connsiteX30" fmla="*/ 4362450 w 5915025"/>
              <a:gd name="connsiteY30" fmla="*/ 2160454 h 2370976"/>
              <a:gd name="connsiteX31" fmla="*/ 4457700 w 5915025"/>
              <a:gd name="connsiteY31" fmla="*/ 2074729 h 2370976"/>
              <a:gd name="connsiteX32" fmla="*/ 4505325 w 5915025"/>
              <a:gd name="connsiteY32" fmla="*/ 2217604 h 2370976"/>
              <a:gd name="connsiteX33" fmla="*/ 4667250 w 5915025"/>
              <a:gd name="connsiteY33" fmla="*/ 2122354 h 2370976"/>
              <a:gd name="connsiteX34" fmla="*/ 4848225 w 5915025"/>
              <a:gd name="connsiteY34" fmla="*/ 2293804 h 2370976"/>
              <a:gd name="connsiteX35" fmla="*/ 5219700 w 5915025"/>
              <a:gd name="connsiteY35" fmla="*/ 2246179 h 2370976"/>
              <a:gd name="connsiteX36" fmla="*/ 5524500 w 5915025"/>
              <a:gd name="connsiteY36" fmla="*/ 2303329 h 2370976"/>
              <a:gd name="connsiteX37" fmla="*/ 5915025 w 5915025"/>
              <a:gd name="connsiteY37" fmla="*/ 2255704 h 2370976"/>
              <a:gd name="connsiteX0" fmla="*/ 0 w 5915025"/>
              <a:gd name="connsiteY0" fmla="*/ 2293804 h 2370976"/>
              <a:gd name="connsiteX1" fmla="*/ 1647825 w 5915025"/>
              <a:gd name="connsiteY1" fmla="*/ 2217604 h 2370976"/>
              <a:gd name="connsiteX2" fmla="*/ 1819275 w 5915025"/>
              <a:gd name="connsiteY2" fmla="*/ 2293804 h 2370976"/>
              <a:gd name="connsiteX3" fmla="*/ 1924050 w 5915025"/>
              <a:gd name="connsiteY3" fmla="*/ 2293804 h 2370976"/>
              <a:gd name="connsiteX4" fmla="*/ 2019300 w 5915025"/>
              <a:gd name="connsiteY4" fmla="*/ 2198554 h 2370976"/>
              <a:gd name="connsiteX5" fmla="*/ 2038350 w 5915025"/>
              <a:gd name="connsiteY5" fmla="*/ 2312854 h 2370976"/>
              <a:gd name="connsiteX6" fmla="*/ 2171700 w 5915025"/>
              <a:gd name="connsiteY6" fmla="*/ 2227129 h 2370976"/>
              <a:gd name="connsiteX7" fmla="*/ 2247900 w 5915025"/>
              <a:gd name="connsiteY7" fmla="*/ 2370004 h 2370976"/>
              <a:gd name="connsiteX8" fmla="*/ 2438400 w 5915025"/>
              <a:gd name="connsiteY8" fmla="*/ 2141404 h 2370976"/>
              <a:gd name="connsiteX9" fmla="*/ 2533650 w 5915025"/>
              <a:gd name="connsiteY9" fmla="*/ 2246179 h 2370976"/>
              <a:gd name="connsiteX10" fmla="*/ 2647950 w 5915025"/>
              <a:gd name="connsiteY10" fmla="*/ 1322254 h 2370976"/>
              <a:gd name="connsiteX11" fmla="*/ 2752725 w 5915025"/>
              <a:gd name="connsiteY11" fmla="*/ 1341304 h 2370976"/>
              <a:gd name="connsiteX12" fmla="*/ 2895600 w 5915025"/>
              <a:gd name="connsiteY12" fmla="*/ 1198429 h 2370976"/>
              <a:gd name="connsiteX13" fmla="*/ 2876550 w 5915025"/>
              <a:gd name="connsiteY13" fmla="*/ 769804 h 2370976"/>
              <a:gd name="connsiteX14" fmla="*/ 2971800 w 5915025"/>
              <a:gd name="connsiteY14" fmla="*/ 941254 h 2370976"/>
              <a:gd name="connsiteX15" fmla="*/ 3162300 w 5915025"/>
              <a:gd name="connsiteY15" fmla="*/ 179254 h 2370976"/>
              <a:gd name="connsiteX16" fmla="*/ 3267075 w 5915025"/>
              <a:gd name="connsiteY16" fmla="*/ 198304 h 2370976"/>
              <a:gd name="connsiteX17" fmla="*/ 3324225 w 5915025"/>
              <a:gd name="connsiteY17" fmla="*/ 7804 h 2370976"/>
              <a:gd name="connsiteX18" fmla="*/ 3381375 w 5915025"/>
              <a:gd name="connsiteY18" fmla="*/ 503104 h 2370976"/>
              <a:gd name="connsiteX19" fmla="*/ 3486150 w 5915025"/>
              <a:gd name="connsiteY19" fmla="*/ 360229 h 2370976"/>
              <a:gd name="connsiteX20" fmla="*/ 3552825 w 5915025"/>
              <a:gd name="connsiteY20" fmla="*/ 550729 h 2370976"/>
              <a:gd name="connsiteX21" fmla="*/ 3629025 w 5915025"/>
              <a:gd name="connsiteY21" fmla="*/ 522154 h 2370976"/>
              <a:gd name="connsiteX22" fmla="*/ 3648075 w 5915025"/>
              <a:gd name="connsiteY22" fmla="*/ 645979 h 2370976"/>
              <a:gd name="connsiteX23" fmla="*/ 3705225 w 5915025"/>
              <a:gd name="connsiteY23" fmla="*/ 1322254 h 2370976"/>
              <a:gd name="connsiteX24" fmla="*/ 3829050 w 5915025"/>
              <a:gd name="connsiteY24" fmla="*/ 1217479 h 2370976"/>
              <a:gd name="connsiteX25" fmla="*/ 3895725 w 5915025"/>
              <a:gd name="connsiteY25" fmla="*/ 1750879 h 2370976"/>
              <a:gd name="connsiteX26" fmla="*/ 4019550 w 5915025"/>
              <a:gd name="connsiteY26" fmla="*/ 1760404 h 2370976"/>
              <a:gd name="connsiteX27" fmla="*/ 4143375 w 5915025"/>
              <a:gd name="connsiteY27" fmla="*/ 2046154 h 2370976"/>
              <a:gd name="connsiteX28" fmla="*/ 4314825 w 5915025"/>
              <a:gd name="connsiteY28" fmla="*/ 1998529 h 2370976"/>
              <a:gd name="connsiteX29" fmla="*/ 4362450 w 5915025"/>
              <a:gd name="connsiteY29" fmla="*/ 2160454 h 2370976"/>
              <a:gd name="connsiteX30" fmla="*/ 4457700 w 5915025"/>
              <a:gd name="connsiteY30" fmla="*/ 2074729 h 2370976"/>
              <a:gd name="connsiteX31" fmla="*/ 4505325 w 5915025"/>
              <a:gd name="connsiteY31" fmla="*/ 2217604 h 2370976"/>
              <a:gd name="connsiteX32" fmla="*/ 4667250 w 5915025"/>
              <a:gd name="connsiteY32" fmla="*/ 2122354 h 2370976"/>
              <a:gd name="connsiteX33" fmla="*/ 4848225 w 5915025"/>
              <a:gd name="connsiteY33" fmla="*/ 2293804 h 2370976"/>
              <a:gd name="connsiteX34" fmla="*/ 5219700 w 5915025"/>
              <a:gd name="connsiteY34" fmla="*/ 2246179 h 2370976"/>
              <a:gd name="connsiteX35" fmla="*/ 5524500 w 5915025"/>
              <a:gd name="connsiteY35" fmla="*/ 2303329 h 2370976"/>
              <a:gd name="connsiteX36" fmla="*/ 5915025 w 5915025"/>
              <a:gd name="connsiteY36" fmla="*/ 2255704 h 2370976"/>
              <a:gd name="connsiteX0" fmla="*/ 0 w 4267200"/>
              <a:gd name="connsiteY0" fmla="*/ 2217604 h 2370976"/>
              <a:gd name="connsiteX1" fmla="*/ 171450 w 4267200"/>
              <a:gd name="connsiteY1" fmla="*/ 2293804 h 2370976"/>
              <a:gd name="connsiteX2" fmla="*/ 276225 w 4267200"/>
              <a:gd name="connsiteY2" fmla="*/ 2293804 h 2370976"/>
              <a:gd name="connsiteX3" fmla="*/ 371475 w 4267200"/>
              <a:gd name="connsiteY3" fmla="*/ 2198554 h 2370976"/>
              <a:gd name="connsiteX4" fmla="*/ 390525 w 4267200"/>
              <a:gd name="connsiteY4" fmla="*/ 2312854 h 2370976"/>
              <a:gd name="connsiteX5" fmla="*/ 523875 w 4267200"/>
              <a:gd name="connsiteY5" fmla="*/ 2227129 h 2370976"/>
              <a:gd name="connsiteX6" fmla="*/ 600075 w 4267200"/>
              <a:gd name="connsiteY6" fmla="*/ 2370004 h 2370976"/>
              <a:gd name="connsiteX7" fmla="*/ 790575 w 4267200"/>
              <a:gd name="connsiteY7" fmla="*/ 2141404 h 2370976"/>
              <a:gd name="connsiteX8" fmla="*/ 885825 w 4267200"/>
              <a:gd name="connsiteY8" fmla="*/ 2246179 h 2370976"/>
              <a:gd name="connsiteX9" fmla="*/ 1000125 w 4267200"/>
              <a:gd name="connsiteY9" fmla="*/ 1322254 h 2370976"/>
              <a:gd name="connsiteX10" fmla="*/ 1104900 w 4267200"/>
              <a:gd name="connsiteY10" fmla="*/ 1341304 h 2370976"/>
              <a:gd name="connsiteX11" fmla="*/ 1247775 w 4267200"/>
              <a:gd name="connsiteY11" fmla="*/ 1198429 h 2370976"/>
              <a:gd name="connsiteX12" fmla="*/ 1228725 w 4267200"/>
              <a:gd name="connsiteY12" fmla="*/ 769804 h 2370976"/>
              <a:gd name="connsiteX13" fmla="*/ 1323975 w 4267200"/>
              <a:gd name="connsiteY13" fmla="*/ 941254 h 2370976"/>
              <a:gd name="connsiteX14" fmla="*/ 1514475 w 4267200"/>
              <a:gd name="connsiteY14" fmla="*/ 179254 h 2370976"/>
              <a:gd name="connsiteX15" fmla="*/ 1619250 w 4267200"/>
              <a:gd name="connsiteY15" fmla="*/ 198304 h 2370976"/>
              <a:gd name="connsiteX16" fmla="*/ 1676400 w 4267200"/>
              <a:gd name="connsiteY16" fmla="*/ 7804 h 2370976"/>
              <a:gd name="connsiteX17" fmla="*/ 1733550 w 4267200"/>
              <a:gd name="connsiteY17" fmla="*/ 503104 h 2370976"/>
              <a:gd name="connsiteX18" fmla="*/ 1838325 w 4267200"/>
              <a:gd name="connsiteY18" fmla="*/ 360229 h 2370976"/>
              <a:gd name="connsiteX19" fmla="*/ 1905000 w 4267200"/>
              <a:gd name="connsiteY19" fmla="*/ 550729 h 2370976"/>
              <a:gd name="connsiteX20" fmla="*/ 1981200 w 4267200"/>
              <a:gd name="connsiteY20" fmla="*/ 522154 h 2370976"/>
              <a:gd name="connsiteX21" fmla="*/ 2000250 w 4267200"/>
              <a:gd name="connsiteY21" fmla="*/ 645979 h 2370976"/>
              <a:gd name="connsiteX22" fmla="*/ 2057400 w 4267200"/>
              <a:gd name="connsiteY22" fmla="*/ 1322254 h 2370976"/>
              <a:gd name="connsiteX23" fmla="*/ 2181225 w 4267200"/>
              <a:gd name="connsiteY23" fmla="*/ 1217479 h 2370976"/>
              <a:gd name="connsiteX24" fmla="*/ 2247900 w 4267200"/>
              <a:gd name="connsiteY24" fmla="*/ 1750879 h 2370976"/>
              <a:gd name="connsiteX25" fmla="*/ 2371725 w 4267200"/>
              <a:gd name="connsiteY25" fmla="*/ 1760404 h 2370976"/>
              <a:gd name="connsiteX26" fmla="*/ 2495550 w 4267200"/>
              <a:gd name="connsiteY26" fmla="*/ 2046154 h 2370976"/>
              <a:gd name="connsiteX27" fmla="*/ 2667000 w 4267200"/>
              <a:gd name="connsiteY27" fmla="*/ 1998529 h 2370976"/>
              <a:gd name="connsiteX28" fmla="*/ 2714625 w 4267200"/>
              <a:gd name="connsiteY28" fmla="*/ 2160454 h 2370976"/>
              <a:gd name="connsiteX29" fmla="*/ 2809875 w 4267200"/>
              <a:gd name="connsiteY29" fmla="*/ 2074729 h 2370976"/>
              <a:gd name="connsiteX30" fmla="*/ 2857500 w 4267200"/>
              <a:gd name="connsiteY30" fmla="*/ 2217604 h 2370976"/>
              <a:gd name="connsiteX31" fmla="*/ 3019425 w 4267200"/>
              <a:gd name="connsiteY31" fmla="*/ 2122354 h 2370976"/>
              <a:gd name="connsiteX32" fmla="*/ 3200400 w 4267200"/>
              <a:gd name="connsiteY32" fmla="*/ 2293804 h 2370976"/>
              <a:gd name="connsiteX33" fmla="*/ 3571875 w 4267200"/>
              <a:gd name="connsiteY33" fmla="*/ 2246179 h 2370976"/>
              <a:gd name="connsiteX34" fmla="*/ 3876675 w 4267200"/>
              <a:gd name="connsiteY34" fmla="*/ 2303329 h 2370976"/>
              <a:gd name="connsiteX35" fmla="*/ 4267200 w 4267200"/>
              <a:gd name="connsiteY35" fmla="*/ 2255704 h 2370976"/>
              <a:gd name="connsiteX0" fmla="*/ 0 w 5334000"/>
              <a:gd name="connsiteY0" fmla="*/ 2217604 h 2370976"/>
              <a:gd name="connsiteX1" fmla="*/ 171450 w 5334000"/>
              <a:gd name="connsiteY1" fmla="*/ 2293804 h 2370976"/>
              <a:gd name="connsiteX2" fmla="*/ 276225 w 5334000"/>
              <a:gd name="connsiteY2" fmla="*/ 2293804 h 2370976"/>
              <a:gd name="connsiteX3" fmla="*/ 371475 w 5334000"/>
              <a:gd name="connsiteY3" fmla="*/ 2198554 h 2370976"/>
              <a:gd name="connsiteX4" fmla="*/ 390525 w 5334000"/>
              <a:gd name="connsiteY4" fmla="*/ 2312854 h 2370976"/>
              <a:gd name="connsiteX5" fmla="*/ 523875 w 5334000"/>
              <a:gd name="connsiteY5" fmla="*/ 2227129 h 2370976"/>
              <a:gd name="connsiteX6" fmla="*/ 600075 w 5334000"/>
              <a:gd name="connsiteY6" fmla="*/ 2370004 h 2370976"/>
              <a:gd name="connsiteX7" fmla="*/ 790575 w 5334000"/>
              <a:gd name="connsiteY7" fmla="*/ 2141404 h 2370976"/>
              <a:gd name="connsiteX8" fmla="*/ 885825 w 5334000"/>
              <a:gd name="connsiteY8" fmla="*/ 2246179 h 2370976"/>
              <a:gd name="connsiteX9" fmla="*/ 1000125 w 5334000"/>
              <a:gd name="connsiteY9" fmla="*/ 1322254 h 2370976"/>
              <a:gd name="connsiteX10" fmla="*/ 1104900 w 5334000"/>
              <a:gd name="connsiteY10" fmla="*/ 1341304 h 2370976"/>
              <a:gd name="connsiteX11" fmla="*/ 1247775 w 5334000"/>
              <a:gd name="connsiteY11" fmla="*/ 1198429 h 2370976"/>
              <a:gd name="connsiteX12" fmla="*/ 1228725 w 5334000"/>
              <a:gd name="connsiteY12" fmla="*/ 769804 h 2370976"/>
              <a:gd name="connsiteX13" fmla="*/ 1323975 w 5334000"/>
              <a:gd name="connsiteY13" fmla="*/ 941254 h 2370976"/>
              <a:gd name="connsiteX14" fmla="*/ 1514475 w 5334000"/>
              <a:gd name="connsiteY14" fmla="*/ 179254 h 2370976"/>
              <a:gd name="connsiteX15" fmla="*/ 1619250 w 5334000"/>
              <a:gd name="connsiteY15" fmla="*/ 198304 h 2370976"/>
              <a:gd name="connsiteX16" fmla="*/ 1676400 w 5334000"/>
              <a:gd name="connsiteY16" fmla="*/ 7804 h 2370976"/>
              <a:gd name="connsiteX17" fmla="*/ 1733550 w 5334000"/>
              <a:gd name="connsiteY17" fmla="*/ 503104 h 2370976"/>
              <a:gd name="connsiteX18" fmla="*/ 1838325 w 5334000"/>
              <a:gd name="connsiteY18" fmla="*/ 360229 h 2370976"/>
              <a:gd name="connsiteX19" fmla="*/ 1905000 w 5334000"/>
              <a:gd name="connsiteY19" fmla="*/ 550729 h 2370976"/>
              <a:gd name="connsiteX20" fmla="*/ 1981200 w 5334000"/>
              <a:gd name="connsiteY20" fmla="*/ 522154 h 2370976"/>
              <a:gd name="connsiteX21" fmla="*/ 2000250 w 5334000"/>
              <a:gd name="connsiteY21" fmla="*/ 645979 h 2370976"/>
              <a:gd name="connsiteX22" fmla="*/ 2057400 w 5334000"/>
              <a:gd name="connsiteY22" fmla="*/ 1322254 h 2370976"/>
              <a:gd name="connsiteX23" fmla="*/ 2181225 w 5334000"/>
              <a:gd name="connsiteY23" fmla="*/ 1217479 h 2370976"/>
              <a:gd name="connsiteX24" fmla="*/ 2247900 w 5334000"/>
              <a:gd name="connsiteY24" fmla="*/ 1750879 h 2370976"/>
              <a:gd name="connsiteX25" fmla="*/ 2371725 w 5334000"/>
              <a:gd name="connsiteY25" fmla="*/ 1760404 h 2370976"/>
              <a:gd name="connsiteX26" fmla="*/ 2495550 w 5334000"/>
              <a:gd name="connsiteY26" fmla="*/ 2046154 h 2370976"/>
              <a:gd name="connsiteX27" fmla="*/ 2667000 w 5334000"/>
              <a:gd name="connsiteY27" fmla="*/ 1998529 h 2370976"/>
              <a:gd name="connsiteX28" fmla="*/ 2714625 w 5334000"/>
              <a:gd name="connsiteY28" fmla="*/ 2160454 h 2370976"/>
              <a:gd name="connsiteX29" fmla="*/ 2809875 w 5334000"/>
              <a:gd name="connsiteY29" fmla="*/ 2074729 h 2370976"/>
              <a:gd name="connsiteX30" fmla="*/ 2857500 w 5334000"/>
              <a:gd name="connsiteY30" fmla="*/ 2217604 h 2370976"/>
              <a:gd name="connsiteX31" fmla="*/ 3019425 w 5334000"/>
              <a:gd name="connsiteY31" fmla="*/ 2122354 h 2370976"/>
              <a:gd name="connsiteX32" fmla="*/ 3200400 w 5334000"/>
              <a:gd name="connsiteY32" fmla="*/ 2293804 h 2370976"/>
              <a:gd name="connsiteX33" fmla="*/ 3571875 w 5334000"/>
              <a:gd name="connsiteY33" fmla="*/ 2246179 h 2370976"/>
              <a:gd name="connsiteX34" fmla="*/ 3876675 w 5334000"/>
              <a:gd name="connsiteY34" fmla="*/ 2303329 h 2370976"/>
              <a:gd name="connsiteX35" fmla="*/ 5334000 w 5334000"/>
              <a:gd name="connsiteY35" fmla="*/ 2274754 h 2370976"/>
              <a:gd name="connsiteX0" fmla="*/ 0 w 5334000"/>
              <a:gd name="connsiteY0" fmla="*/ 2217604 h 2370976"/>
              <a:gd name="connsiteX1" fmla="*/ 171450 w 5334000"/>
              <a:gd name="connsiteY1" fmla="*/ 2293804 h 2370976"/>
              <a:gd name="connsiteX2" fmla="*/ 276225 w 5334000"/>
              <a:gd name="connsiteY2" fmla="*/ 2293804 h 2370976"/>
              <a:gd name="connsiteX3" fmla="*/ 371475 w 5334000"/>
              <a:gd name="connsiteY3" fmla="*/ 2198554 h 2370976"/>
              <a:gd name="connsiteX4" fmla="*/ 390525 w 5334000"/>
              <a:gd name="connsiteY4" fmla="*/ 2312854 h 2370976"/>
              <a:gd name="connsiteX5" fmla="*/ 523875 w 5334000"/>
              <a:gd name="connsiteY5" fmla="*/ 2227129 h 2370976"/>
              <a:gd name="connsiteX6" fmla="*/ 600075 w 5334000"/>
              <a:gd name="connsiteY6" fmla="*/ 2370004 h 2370976"/>
              <a:gd name="connsiteX7" fmla="*/ 790575 w 5334000"/>
              <a:gd name="connsiteY7" fmla="*/ 2141404 h 2370976"/>
              <a:gd name="connsiteX8" fmla="*/ 885825 w 5334000"/>
              <a:gd name="connsiteY8" fmla="*/ 2246179 h 2370976"/>
              <a:gd name="connsiteX9" fmla="*/ 1000125 w 5334000"/>
              <a:gd name="connsiteY9" fmla="*/ 1322254 h 2370976"/>
              <a:gd name="connsiteX10" fmla="*/ 1104900 w 5334000"/>
              <a:gd name="connsiteY10" fmla="*/ 1341304 h 2370976"/>
              <a:gd name="connsiteX11" fmla="*/ 1247775 w 5334000"/>
              <a:gd name="connsiteY11" fmla="*/ 1198429 h 2370976"/>
              <a:gd name="connsiteX12" fmla="*/ 1228725 w 5334000"/>
              <a:gd name="connsiteY12" fmla="*/ 769804 h 2370976"/>
              <a:gd name="connsiteX13" fmla="*/ 1323975 w 5334000"/>
              <a:gd name="connsiteY13" fmla="*/ 941254 h 2370976"/>
              <a:gd name="connsiteX14" fmla="*/ 1514475 w 5334000"/>
              <a:gd name="connsiteY14" fmla="*/ 179254 h 2370976"/>
              <a:gd name="connsiteX15" fmla="*/ 1619250 w 5334000"/>
              <a:gd name="connsiteY15" fmla="*/ 198304 h 2370976"/>
              <a:gd name="connsiteX16" fmla="*/ 1676400 w 5334000"/>
              <a:gd name="connsiteY16" fmla="*/ 7804 h 2370976"/>
              <a:gd name="connsiteX17" fmla="*/ 1733550 w 5334000"/>
              <a:gd name="connsiteY17" fmla="*/ 503104 h 2370976"/>
              <a:gd name="connsiteX18" fmla="*/ 1838325 w 5334000"/>
              <a:gd name="connsiteY18" fmla="*/ 360229 h 2370976"/>
              <a:gd name="connsiteX19" fmla="*/ 1905000 w 5334000"/>
              <a:gd name="connsiteY19" fmla="*/ 550729 h 2370976"/>
              <a:gd name="connsiteX20" fmla="*/ 1981200 w 5334000"/>
              <a:gd name="connsiteY20" fmla="*/ 522154 h 2370976"/>
              <a:gd name="connsiteX21" fmla="*/ 2000250 w 5334000"/>
              <a:gd name="connsiteY21" fmla="*/ 645979 h 2370976"/>
              <a:gd name="connsiteX22" fmla="*/ 2057400 w 5334000"/>
              <a:gd name="connsiteY22" fmla="*/ 1322254 h 2370976"/>
              <a:gd name="connsiteX23" fmla="*/ 2181225 w 5334000"/>
              <a:gd name="connsiteY23" fmla="*/ 1217479 h 2370976"/>
              <a:gd name="connsiteX24" fmla="*/ 2247900 w 5334000"/>
              <a:gd name="connsiteY24" fmla="*/ 1750879 h 2370976"/>
              <a:gd name="connsiteX25" fmla="*/ 2371725 w 5334000"/>
              <a:gd name="connsiteY25" fmla="*/ 1760404 h 2370976"/>
              <a:gd name="connsiteX26" fmla="*/ 2495550 w 5334000"/>
              <a:gd name="connsiteY26" fmla="*/ 2046154 h 2370976"/>
              <a:gd name="connsiteX27" fmla="*/ 2667000 w 5334000"/>
              <a:gd name="connsiteY27" fmla="*/ 1998529 h 2370976"/>
              <a:gd name="connsiteX28" fmla="*/ 2714625 w 5334000"/>
              <a:gd name="connsiteY28" fmla="*/ 2160454 h 2370976"/>
              <a:gd name="connsiteX29" fmla="*/ 2809875 w 5334000"/>
              <a:gd name="connsiteY29" fmla="*/ 2074729 h 2370976"/>
              <a:gd name="connsiteX30" fmla="*/ 2857500 w 5334000"/>
              <a:gd name="connsiteY30" fmla="*/ 2217604 h 2370976"/>
              <a:gd name="connsiteX31" fmla="*/ 3019425 w 5334000"/>
              <a:gd name="connsiteY31" fmla="*/ 2122354 h 2370976"/>
              <a:gd name="connsiteX32" fmla="*/ 3200400 w 5334000"/>
              <a:gd name="connsiteY32" fmla="*/ 2293804 h 2370976"/>
              <a:gd name="connsiteX33" fmla="*/ 3571875 w 5334000"/>
              <a:gd name="connsiteY33" fmla="*/ 2246179 h 2370976"/>
              <a:gd name="connsiteX34" fmla="*/ 3876675 w 5334000"/>
              <a:gd name="connsiteY34" fmla="*/ 2303329 h 2370976"/>
              <a:gd name="connsiteX35" fmla="*/ 5334000 w 5334000"/>
              <a:gd name="connsiteY35" fmla="*/ 2274754 h 2370976"/>
              <a:gd name="connsiteX0" fmla="*/ 0 w 5895975"/>
              <a:gd name="connsiteY0" fmla="*/ 2331904 h 2370976"/>
              <a:gd name="connsiteX1" fmla="*/ 733425 w 5895975"/>
              <a:gd name="connsiteY1" fmla="*/ 2293804 h 2370976"/>
              <a:gd name="connsiteX2" fmla="*/ 838200 w 5895975"/>
              <a:gd name="connsiteY2" fmla="*/ 2293804 h 2370976"/>
              <a:gd name="connsiteX3" fmla="*/ 933450 w 5895975"/>
              <a:gd name="connsiteY3" fmla="*/ 2198554 h 2370976"/>
              <a:gd name="connsiteX4" fmla="*/ 952500 w 5895975"/>
              <a:gd name="connsiteY4" fmla="*/ 2312854 h 2370976"/>
              <a:gd name="connsiteX5" fmla="*/ 1085850 w 5895975"/>
              <a:gd name="connsiteY5" fmla="*/ 2227129 h 2370976"/>
              <a:gd name="connsiteX6" fmla="*/ 1162050 w 5895975"/>
              <a:gd name="connsiteY6" fmla="*/ 2370004 h 2370976"/>
              <a:gd name="connsiteX7" fmla="*/ 1352550 w 5895975"/>
              <a:gd name="connsiteY7" fmla="*/ 2141404 h 2370976"/>
              <a:gd name="connsiteX8" fmla="*/ 1447800 w 5895975"/>
              <a:gd name="connsiteY8" fmla="*/ 2246179 h 2370976"/>
              <a:gd name="connsiteX9" fmla="*/ 1562100 w 5895975"/>
              <a:gd name="connsiteY9" fmla="*/ 1322254 h 2370976"/>
              <a:gd name="connsiteX10" fmla="*/ 1666875 w 5895975"/>
              <a:gd name="connsiteY10" fmla="*/ 1341304 h 2370976"/>
              <a:gd name="connsiteX11" fmla="*/ 1809750 w 5895975"/>
              <a:gd name="connsiteY11" fmla="*/ 1198429 h 2370976"/>
              <a:gd name="connsiteX12" fmla="*/ 1790700 w 5895975"/>
              <a:gd name="connsiteY12" fmla="*/ 769804 h 2370976"/>
              <a:gd name="connsiteX13" fmla="*/ 1885950 w 5895975"/>
              <a:gd name="connsiteY13" fmla="*/ 941254 h 2370976"/>
              <a:gd name="connsiteX14" fmla="*/ 2076450 w 5895975"/>
              <a:gd name="connsiteY14" fmla="*/ 179254 h 2370976"/>
              <a:gd name="connsiteX15" fmla="*/ 2181225 w 5895975"/>
              <a:gd name="connsiteY15" fmla="*/ 198304 h 2370976"/>
              <a:gd name="connsiteX16" fmla="*/ 2238375 w 5895975"/>
              <a:gd name="connsiteY16" fmla="*/ 7804 h 2370976"/>
              <a:gd name="connsiteX17" fmla="*/ 2295525 w 5895975"/>
              <a:gd name="connsiteY17" fmla="*/ 503104 h 2370976"/>
              <a:gd name="connsiteX18" fmla="*/ 2400300 w 5895975"/>
              <a:gd name="connsiteY18" fmla="*/ 360229 h 2370976"/>
              <a:gd name="connsiteX19" fmla="*/ 2466975 w 5895975"/>
              <a:gd name="connsiteY19" fmla="*/ 550729 h 2370976"/>
              <a:gd name="connsiteX20" fmla="*/ 2543175 w 5895975"/>
              <a:gd name="connsiteY20" fmla="*/ 522154 h 2370976"/>
              <a:gd name="connsiteX21" fmla="*/ 2562225 w 5895975"/>
              <a:gd name="connsiteY21" fmla="*/ 645979 h 2370976"/>
              <a:gd name="connsiteX22" fmla="*/ 2619375 w 5895975"/>
              <a:gd name="connsiteY22" fmla="*/ 1322254 h 2370976"/>
              <a:gd name="connsiteX23" fmla="*/ 2743200 w 5895975"/>
              <a:gd name="connsiteY23" fmla="*/ 1217479 h 2370976"/>
              <a:gd name="connsiteX24" fmla="*/ 2809875 w 5895975"/>
              <a:gd name="connsiteY24" fmla="*/ 1750879 h 2370976"/>
              <a:gd name="connsiteX25" fmla="*/ 2933700 w 5895975"/>
              <a:gd name="connsiteY25" fmla="*/ 1760404 h 2370976"/>
              <a:gd name="connsiteX26" fmla="*/ 3057525 w 5895975"/>
              <a:gd name="connsiteY26" fmla="*/ 2046154 h 2370976"/>
              <a:gd name="connsiteX27" fmla="*/ 3228975 w 5895975"/>
              <a:gd name="connsiteY27" fmla="*/ 1998529 h 2370976"/>
              <a:gd name="connsiteX28" fmla="*/ 3276600 w 5895975"/>
              <a:gd name="connsiteY28" fmla="*/ 2160454 h 2370976"/>
              <a:gd name="connsiteX29" fmla="*/ 3371850 w 5895975"/>
              <a:gd name="connsiteY29" fmla="*/ 2074729 h 2370976"/>
              <a:gd name="connsiteX30" fmla="*/ 3419475 w 5895975"/>
              <a:gd name="connsiteY30" fmla="*/ 2217604 h 2370976"/>
              <a:gd name="connsiteX31" fmla="*/ 3581400 w 5895975"/>
              <a:gd name="connsiteY31" fmla="*/ 2122354 h 2370976"/>
              <a:gd name="connsiteX32" fmla="*/ 3762375 w 5895975"/>
              <a:gd name="connsiteY32" fmla="*/ 2293804 h 2370976"/>
              <a:gd name="connsiteX33" fmla="*/ 4133850 w 5895975"/>
              <a:gd name="connsiteY33" fmla="*/ 2246179 h 2370976"/>
              <a:gd name="connsiteX34" fmla="*/ 4438650 w 5895975"/>
              <a:gd name="connsiteY34" fmla="*/ 2303329 h 2370976"/>
              <a:gd name="connsiteX35" fmla="*/ 5895975 w 5895975"/>
              <a:gd name="connsiteY35" fmla="*/ 2274754 h 237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95975" h="2370976">
                <a:moveTo>
                  <a:pt x="0" y="2331904"/>
                </a:moveTo>
                <a:cubicBezTo>
                  <a:pt x="303212" y="2331904"/>
                  <a:pt x="593725" y="2300154"/>
                  <a:pt x="733425" y="2293804"/>
                </a:cubicBezTo>
                <a:cubicBezTo>
                  <a:pt x="873125" y="2287454"/>
                  <a:pt x="804863" y="2309679"/>
                  <a:pt x="838200" y="2293804"/>
                </a:cubicBezTo>
                <a:cubicBezTo>
                  <a:pt x="871537" y="2277929"/>
                  <a:pt x="914400" y="2195379"/>
                  <a:pt x="933450" y="2198554"/>
                </a:cubicBezTo>
                <a:cubicBezTo>
                  <a:pt x="952500" y="2201729"/>
                  <a:pt x="927100" y="2308092"/>
                  <a:pt x="952500" y="2312854"/>
                </a:cubicBezTo>
                <a:cubicBezTo>
                  <a:pt x="977900" y="2317616"/>
                  <a:pt x="1050925" y="2217604"/>
                  <a:pt x="1085850" y="2227129"/>
                </a:cubicBezTo>
                <a:cubicBezTo>
                  <a:pt x="1120775" y="2236654"/>
                  <a:pt x="1117600" y="2384291"/>
                  <a:pt x="1162050" y="2370004"/>
                </a:cubicBezTo>
                <a:cubicBezTo>
                  <a:pt x="1206500" y="2355717"/>
                  <a:pt x="1304925" y="2162041"/>
                  <a:pt x="1352550" y="2141404"/>
                </a:cubicBezTo>
                <a:cubicBezTo>
                  <a:pt x="1400175" y="2120766"/>
                  <a:pt x="1412875" y="2382704"/>
                  <a:pt x="1447800" y="2246179"/>
                </a:cubicBezTo>
                <a:cubicBezTo>
                  <a:pt x="1482725" y="2109654"/>
                  <a:pt x="1525588" y="1473066"/>
                  <a:pt x="1562100" y="1322254"/>
                </a:cubicBezTo>
                <a:cubicBezTo>
                  <a:pt x="1598612" y="1171442"/>
                  <a:pt x="1625600" y="1361941"/>
                  <a:pt x="1666875" y="1341304"/>
                </a:cubicBezTo>
                <a:cubicBezTo>
                  <a:pt x="1708150" y="1320666"/>
                  <a:pt x="1789113" y="1293679"/>
                  <a:pt x="1809750" y="1198429"/>
                </a:cubicBezTo>
                <a:cubicBezTo>
                  <a:pt x="1830388" y="1103179"/>
                  <a:pt x="1778000" y="812666"/>
                  <a:pt x="1790700" y="769804"/>
                </a:cubicBezTo>
                <a:cubicBezTo>
                  <a:pt x="1803400" y="726941"/>
                  <a:pt x="1838325" y="1039679"/>
                  <a:pt x="1885950" y="941254"/>
                </a:cubicBezTo>
                <a:cubicBezTo>
                  <a:pt x="1933575" y="842829"/>
                  <a:pt x="2027238" y="303079"/>
                  <a:pt x="2076450" y="179254"/>
                </a:cubicBezTo>
                <a:cubicBezTo>
                  <a:pt x="2125662" y="55429"/>
                  <a:pt x="2154238" y="226879"/>
                  <a:pt x="2181225" y="198304"/>
                </a:cubicBezTo>
                <a:cubicBezTo>
                  <a:pt x="2208213" y="169729"/>
                  <a:pt x="2219325" y="-42996"/>
                  <a:pt x="2238375" y="7804"/>
                </a:cubicBezTo>
                <a:cubicBezTo>
                  <a:pt x="2257425" y="58604"/>
                  <a:pt x="2268538" y="444367"/>
                  <a:pt x="2295525" y="503104"/>
                </a:cubicBezTo>
                <a:cubicBezTo>
                  <a:pt x="2322512" y="561841"/>
                  <a:pt x="2371725" y="352291"/>
                  <a:pt x="2400300" y="360229"/>
                </a:cubicBezTo>
                <a:cubicBezTo>
                  <a:pt x="2428875" y="368167"/>
                  <a:pt x="2443163" y="523742"/>
                  <a:pt x="2466975" y="550729"/>
                </a:cubicBezTo>
                <a:cubicBezTo>
                  <a:pt x="2490787" y="577716"/>
                  <a:pt x="2527300" y="506279"/>
                  <a:pt x="2543175" y="522154"/>
                </a:cubicBezTo>
                <a:cubicBezTo>
                  <a:pt x="2559050" y="538029"/>
                  <a:pt x="2549525" y="512629"/>
                  <a:pt x="2562225" y="645979"/>
                </a:cubicBezTo>
                <a:cubicBezTo>
                  <a:pt x="2574925" y="779329"/>
                  <a:pt x="2589212" y="1227004"/>
                  <a:pt x="2619375" y="1322254"/>
                </a:cubicBezTo>
                <a:cubicBezTo>
                  <a:pt x="2649538" y="1417504"/>
                  <a:pt x="2711450" y="1146042"/>
                  <a:pt x="2743200" y="1217479"/>
                </a:cubicBezTo>
                <a:cubicBezTo>
                  <a:pt x="2774950" y="1288916"/>
                  <a:pt x="2778125" y="1660392"/>
                  <a:pt x="2809875" y="1750879"/>
                </a:cubicBezTo>
                <a:cubicBezTo>
                  <a:pt x="2841625" y="1841366"/>
                  <a:pt x="2892425" y="1711192"/>
                  <a:pt x="2933700" y="1760404"/>
                </a:cubicBezTo>
                <a:cubicBezTo>
                  <a:pt x="2974975" y="1809616"/>
                  <a:pt x="3008313" y="2006466"/>
                  <a:pt x="3057525" y="2046154"/>
                </a:cubicBezTo>
                <a:cubicBezTo>
                  <a:pt x="3106738" y="2085841"/>
                  <a:pt x="3192463" y="1979479"/>
                  <a:pt x="3228975" y="1998529"/>
                </a:cubicBezTo>
                <a:cubicBezTo>
                  <a:pt x="3265487" y="2017579"/>
                  <a:pt x="3252788" y="2147754"/>
                  <a:pt x="3276600" y="2160454"/>
                </a:cubicBezTo>
                <a:cubicBezTo>
                  <a:pt x="3300413" y="2173154"/>
                  <a:pt x="3348038" y="2065204"/>
                  <a:pt x="3371850" y="2074729"/>
                </a:cubicBezTo>
                <a:cubicBezTo>
                  <a:pt x="3395663" y="2084254"/>
                  <a:pt x="3384550" y="2209667"/>
                  <a:pt x="3419475" y="2217604"/>
                </a:cubicBezTo>
                <a:cubicBezTo>
                  <a:pt x="3454400" y="2225541"/>
                  <a:pt x="3524250" y="2109654"/>
                  <a:pt x="3581400" y="2122354"/>
                </a:cubicBezTo>
                <a:cubicBezTo>
                  <a:pt x="3638550" y="2135054"/>
                  <a:pt x="3670300" y="2273167"/>
                  <a:pt x="3762375" y="2293804"/>
                </a:cubicBezTo>
                <a:cubicBezTo>
                  <a:pt x="3854450" y="2314441"/>
                  <a:pt x="4021138" y="2244592"/>
                  <a:pt x="4133850" y="2246179"/>
                </a:cubicBezTo>
                <a:cubicBezTo>
                  <a:pt x="4246562" y="2247766"/>
                  <a:pt x="4144963" y="2298567"/>
                  <a:pt x="4438650" y="2303329"/>
                </a:cubicBezTo>
                <a:cubicBezTo>
                  <a:pt x="4924425" y="2293804"/>
                  <a:pt x="4905375" y="2189029"/>
                  <a:pt x="5895975" y="227475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E4258C0-3591-4C22-AC55-D15DAC460C06}"/>
              </a:ext>
            </a:extLst>
          </p:cNvPr>
          <p:cNvSpPr/>
          <p:nvPr/>
        </p:nvSpPr>
        <p:spPr>
          <a:xfrm>
            <a:off x="5656931" y="2371156"/>
            <a:ext cx="5895975" cy="2694475"/>
          </a:xfrm>
          <a:custGeom>
            <a:avLst/>
            <a:gdLst>
              <a:gd name="connsiteX0" fmla="*/ 0 w 5895975"/>
              <a:gd name="connsiteY0" fmla="*/ 2554952 h 2694475"/>
              <a:gd name="connsiteX1" fmla="*/ 361950 w 5895975"/>
              <a:gd name="connsiteY1" fmla="*/ 2478752 h 2694475"/>
              <a:gd name="connsiteX2" fmla="*/ 495300 w 5895975"/>
              <a:gd name="connsiteY2" fmla="*/ 2574002 h 2694475"/>
              <a:gd name="connsiteX3" fmla="*/ 733425 w 5895975"/>
              <a:gd name="connsiteY3" fmla="*/ 2516852 h 2694475"/>
              <a:gd name="connsiteX4" fmla="*/ 990600 w 5895975"/>
              <a:gd name="connsiteY4" fmla="*/ 2574002 h 2694475"/>
              <a:gd name="connsiteX5" fmla="*/ 1409700 w 5895975"/>
              <a:gd name="connsiteY5" fmla="*/ 2554952 h 2694475"/>
              <a:gd name="connsiteX6" fmla="*/ 1800225 w 5895975"/>
              <a:gd name="connsiteY6" fmla="*/ 2583527 h 2694475"/>
              <a:gd name="connsiteX7" fmla="*/ 2152650 w 5895975"/>
              <a:gd name="connsiteY7" fmla="*/ 2545427 h 2694475"/>
              <a:gd name="connsiteX8" fmla="*/ 2667000 w 5895975"/>
              <a:gd name="connsiteY8" fmla="*/ 2574002 h 2694475"/>
              <a:gd name="connsiteX9" fmla="*/ 2819400 w 5895975"/>
              <a:gd name="connsiteY9" fmla="*/ 2507327 h 2694475"/>
              <a:gd name="connsiteX10" fmla="*/ 3057525 w 5895975"/>
              <a:gd name="connsiteY10" fmla="*/ 2564477 h 2694475"/>
              <a:gd name="connsiteX11" fmla="*/ 3181350 w 5895975"/>
              <a:gd name="connsiteY11" fmla="*/ 2507327 h 2694475"/>
              <a:gd name="connsiteX12" fmla="*/ 3228975 w 5895975"/>
              <a:gd name="connsiteY12" fmla="*/ 2650202 h 2694475"/>
              <a:gd name="connsiteX13" fmla="*/ 3295650 w 5895975"/>
              <a:gd name="connsiteY13" fmla="*/ 2478752 h 2694475"/>
              <a:gd name="connsiteX14" fmla="*/ 3314700 w 5895975"/>
              <a:gd name="connsiteY14" fmla="*/ 2659727 h 2694475"/>
              <a:gd name="connsiteX15" fmla="*/ 3381375 w 5895975"/>
              <a:gd name="connsiteY15" fmla="*/ 2412077 h 2694475"/>
              <a:gd name="connsiteX16" fmla="*/ 3438525 w 5895975"/>
              <a:gd name="connsiteY16" fmla="*/ 2631152 h 2694475"/>
              <a:gd name="connsiteX17" fmla="*/ 3524250 w 5895975"/>
              <a:gd name="connsiteY17" fmla="*/ 1059527 h 2694475"/>
              <a:gd name="connsiteX18" fmla="*/ 3581400 w 5895975"/>
              <a:gd name="connsiteY18" fmla="*/ 2421602 h 2694475"/>
              <a:gd name="connsiteX19" fmla="*/ 3657600 w 5895975"/>
              <a:gd name="connsiteY19" fmla="*/ 2345402 h 2694475"/>
              <a:gd name="connsiteX20" fmla="*/ 3752850 w 5895975"/>
              <a:gd name="connsiteY20" fmla="*/ 2507327 h 2694475"/>
              <a:gd name="connsiteX21" fmla="*/ 3876675 w 5895975"/>
              <a:gd name="connsiteY21" fmla="*/ 2252 h 2694475"/>
              <a:gd name="connsiteX22" fmla="*/ 3886200 w 5895975"/>
              <a:gd name="connsiteY22" fmla="*/ 2040602 h 2694475"/>
              <a:gd name="connsiteX23" fmla="*/ 4048125 w 5895975"/>
              <a:gd name="connsiteY23" fmla="*/ 926177 h 2694475"/>
              <a:gd name="connsiteX24" fmla="*/ 4076700 w 5895975"/>
              <a:gd name="connsiteY24" fmla="*/ 1250027 h 2694475"/>
              <a:gd name="connsiteX25" fmla="*/ 4238625 w 5895975"/>
              <a:gd name="connsiteY25" fmla="*/ 802352 h 2694475"/>
              <a:gd name="connsiteX26" fmla="*/ 4362450 w 5895975"/>
              <a:gd name="connsiteY26" fmla="*/ 1897727 h 2694475"/>
              <a:gd name="connsiteX27" fmla="*/ 4486275 w 5895975"/>
              <a:gd name="connsiteY27" fmla="*/ 449927 h 2694475"/>
              <a:gd name="connsiteX28" fmla="*/ 4514850 w 5895975"/>
              <a:gd name="connsiteY28" fmla="*/ 1183352 h 2694475"/>
              <a:gd name="connsiteX29" fmla="*/ 4619625 w 5895975"/>
              <a:gd name="connsiteY29" fmla="*/ 59402 h 2694475"/>
              <a:gd name="connsiteX30" fmla="*/ 4610100 w 5895975"/>
              <a:gd name="connsiteY30" fmla="*/ 2469227 h 2694475"/>
              <a:gd name="connsiteX31" fmla="*/ 4752975 w 5895975"/>
              <a:gd name="connsiteY31" fmla="*/ 2373977 h 2694475"/>
              <a:gd name="connsiteX32" fmla="*/ 4838700 w 5895975"/>
              <a:gd name="connsiteY32" fmla="*/ 2526377 h 2694475"/>
              <a:gd name="connsiteX33" fmla="*/ 5143500 w 5895975"/>
              <a:gd name="connsiteY33" fmla="*/ 2402552 h 2694475"/>
              <a:gd name="connsiteX34" fmla="*/ 5505450 w 5895975"/>
              <a:gd name="connsiteY34" fmla="*/ 2554952 h 2694475"/>
              <a:gd name="connsiteX35" fmla="*/ 5895975 w 5895975"/>
              <a:gd name="connsiteY35" fmla="*/ 2554952 h 26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95975" h="2694475">
                <a:moveTo>
                  <a:pt x="0" y="2554952"/>
                </a:moveTo>
                <a:cubicBezTo>
                  <a:pt x="139700" y="2515264"/>
                  <a:pt x="279400" y="2475577"/>
                  <a:pt x="361950" y="2478752"/>
                </a:cubicBezTo>
                <a:cubicBezTo>
                  <a:pt x="444500" y="2481927"/>
                  <a:pt x="433388" y="2567652"/>
                  <a:pt x="495300" y="2574002"/>
                </a:cubicBezTo>
                <a:cubicBezTo>
                  <a:pt x="557213" y="2580352"/>
                  <a:pt x="650875" y="2516852"/>
                  <a:pt x="733425" y="2516852"/>
                </a:cubicBezTo>
                <a:cubicBezTo>
                  <a:pt x="815975" y="2516852"/>
                  <a:pt x="877888" y="2567652"/>
                  <a:pt x="990600" y="2574002"/>
                </a:cubicBezTo>
                <a:cubicBezTo>
                  <a:pt x="1103312" y="2580352"/>
                  <a:pt x="1274763" y="2553365"/>
                  <a:pt x="1409700" y="2554952"/>
                </a:cubicBezTo>
                <a:cubicBezTo>
                  <a:pt x="1544637" y="2556539"/>
                  <a:pt x="1676400" y="2585114"/>
                  <a:pt x="1800225" y="2583527"/>
                </a:cubicBezTo>
                <a:cubicBezTo>
                  <a:pt x="1924050" y="2581940"/>
                  <a:pt x="2008188" y="2547014"/>
                  <a:pt x="2152650" y="2545427"/>
                </a:cubicBezTo>
                <a:cubicBezTo>
                  <a:pt x="2297112" y="2543840"/>
                  <a:pt x="2555875" y="2580352"/>
                  <a:pt x="2667000" y="2574002"/>
                </a:cubicBezTo>
                <a:cubicBezTo>
                  <a:pt x="2778125" y="2567652"/>
                  <a:pt x="2754313" y="2508914"/>
                  <a:pt x="2819400" y="2507327"/>
                </a:cubicBezTo>
                <a:cubicBezTo>
                  <a:pt x="2884487" y="2505740"/>
                  <a:pt x="2997200" y="2564477"/>
                  <a:pt x="3057525" y="2564477"/>
                </a:cubicBezTo>
                <a:cubicBezTo>
                  <a:pt x="3117850" y="2564477"/>
                  <a:pt x="3152775" y="2493040"/>
                  <a:pt x="3181350" y="2507327"/>
                </a:cubicBezTo>
                <a:cubicBezTo>
                  <a:pt x="3209925" y="2521614"/>
                  <a:pt x="3209925" y="2654964"/>
                  <a:pt x="3228975" y="2650202"/>
                </a:cubicBezTo>
                <a:cubicBezTo>
                  <a:pt x="3248025" y="2645440"/>
                  <a:pt x="3281363" y="2477165"/>
                  <a:pt x="3295650" y="2478752"/>
                </a:cubicBezTo>
                <a:cubicBezTo>
                  <a:pt x="3309937" y="2480339"/>
                  <a:pt x="3300413" y="2670840"/>
                  <a:pt x="3314700" y="2659727"/>
                </a:cubicBezTo>
                <a:cubicBezTo>
                  <a:pt x="3328988" y="2648615"/>
                  <a:pt x="3360738" y="2416839"/>
                  <a:pt x="3381375" y="2412077"/>
                </a:cubicBezTo>
                <a:cubicBezTo>
                  <a:pt x="3402012" y="2407315"/>
                  <a:pt x="3414713" y="2856577"/>
                  <a:pt x="3438525" y="2631152"/>
                </a:cubicBezTo>
                <a:cubicBezTo>
                  <a:pt x="3462338" y="2405727"/>
                  <a:pt x="3500438" y="1094452"/>
                  <a:pt x="3524250" y="1059527"/>
                </a:cubicBezTo>
                <a:cubicBezTo>
                  <a:pt x="3548062" y="1024602"/>
                  <a:pt x="3559175" y="2207290"/>
                  <a:pt x="3581400" y="2421602"/>
                </a:cubicBezTo>
                <a:cubicBezTo>
                  <a:pt x="3603625" y="2635914"/>
                  <a:pt x="3629025" y="2331115"/>
                  <a:pt x="3657600" y="2345402"/>
                </a:cubicBezTo>
                <a:cubicBezTo>
                  <a:pt x="3686175" y="2359689"/>
                  <a:pt x="3716338" y="2897852"/>
                  <a:pt x="3752850" y="2507327"/>
                </a:cubicBezTo>
                <a:cubicBezTo>
                  <a:pt x="3789362" y="2116802"/>
                  <a:pt x="3854450" y="80039"/>
                  <a:pt x="3876675" y="2252"/>
                </a:cubicBezTo>
                <a:cubicBezTo>
                  <a:pt x="3898900" y="-75535"/>
                  <a:pt x="3857625" y="1886615"/>
                  <a:pt x="3886200" y="2040602"/>
                </a:cubicBezTo>
                <a:cubicBezTo>
                  <a:pt x="3914775" y="2194589"/>
                  <a:pt x="4016375" y="1057939"/>
                  <a:pt x="4048125" y="926177"/>
                </a:cubicBezTo>
                <a:cubicBezTo>
                  <a:pt x="4079875" y="794415"/>
                  <a:pt x="4044950" y="1270664"/>
                  <a:pt x="4076700" y="1250027"/>
                </a:cubicBezTo>
                <a:cubicBezTo>
                  <a:pt x="4108450" y="1229390"/>
                  <a:pt x="4191000" y="694402"/>
                  <a:pt x="4238625" y="802352"/>
                </a:cubicBezTo>
                <a:cubicBezTo>
                  <a:pt x="4286250" y="910302"/>
                  <a:pt x="4321175" y="1956464"/>
                  <a:pt x="4362450" y="1897727"/>
                </a:cubicBezTo>
                <a:cubicBezTo>
                  <a:pt x="4403725" y="1838990"/>
                  <a:pt x="4460875" y="568990"/>
                  <a:pt x="4486275" y="449927"/>
                </a:cubicBezTo>
                <a:cubicBezTo>
                  <a:pt x="4511675" y="330864"/>
                  <a:pt x="4492625" y="1248439"/>
                  <a:pt x="4514850" y="1183352"/>
                </a:cubicBezTo>
                <a:cubicBezTo>
                  <a:pt x="4537075" y="1118265"/>
                  <a:pt x="4603750" y="-154911"/>
                  <a:pt x="4619625" y="59402"/>
                </a:cubicBezTo>
                <a:cubicBezTo>
                  <a:pt x="4635500" y="273715"/>
                  <a:pt x="4587875" y="2083465"/>
                  <a:pt x="4610100" y="2469227"/>
                </a:cubicBezTo>
                <a:cubicBezTo>
                  <a:pt x="4632325" y="2854989"/>
                  <a:pt x="4714875" y="2364452"/>
                  <a:pt x="4752975" y="2373977"/>
                </a:cubicBezTo>
                <a:cubicBezTo>
                  <a:pt x="4791075" y="2383502"/>
                  <a:pt x="4773613" y="2521615"/>
                  <a:pt x="4838700" y="2526377"/>
                </a:cubicBezTo>
                <a:cubicBezTo>
                  <a:pt x="4903787" y="2531139"/>
                  <a:pt x="5032375" y="2397789"/>
                  <a:pt x="5143500" y="2402552"/>
                </a:cubicBezTo>
                <a:cubicBezTo>
                  <a:pt x="5254625" y="2407315"/>
                  <a:pt x="5380038" y="2529552"/>
                  <a:pt x="5505450" y="2554952"/>
                </a:cubicBezTo>
                <a:cubicBezTo>
                  <a:pt x="5630862" y="2580352"/>
                  <a:pt x="5813425" y="2529552"/>
                  <a:pt x="5895975" y="2554952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95A143-031E-4B29-975C-B019FCAF12C6}"/>
              </a:ext>
            </a:extLst>
          </p:cNvPr>
          <p:cNvSpPr txBox="1"/>
          <p:nvPr/>
        </p:nvSpPr>
        <p:spPr>
          <a:xfrm>
            <a:off x="7870915" y="2397687"/>
            <a:ext cx="117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SNOWMELT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DCA854-8790-4A9E-917A-BE710DF090EF}"/>
              </a:ext>
            </a:extLst>
          </p:cNvPr>
          <p:cNvSpPr txBox="1"/>
          <p:nvPr/>
        </p:nvSpPr>
        <p:spPr>
          <a:xfrm>
            <a:off x="10282688" y="2490558"/>
            <a:ext cx="126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MONSOONAL</a:t>
            </a:r>
          </a:p>
        </p:txBody>
      </p:sp>
    </p:spTree>
    <p:extLst>
      <p:ext uri="{BB962C8B-B14F-4D97-AF65-F5344CB8AC3E}">
        <p14:creationId xmlns:p14="http://schemas.microsoft.com/office/powerpoint/2010/main" val="356327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</dc:creator>
  <cp:lastModifiedBy>Michelle</cp:lastModifiedBy>
  <cp:revision>9</cp:revision>
  <dcterms:created xsi:type="dcterms:W3CDTF">2018-07-19T15:49:55Z</dcterms:created>
  <dcterms:modified xsi:type="dcterms:W3CDTF">2018-07-19T17:14:28Z</dcterms:modified>
</cp:coreProperties>
</file>