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8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78"/>
    <p:restoredTop sz="96405"/>
  </p:normalViewPr>
  <p:slideViewPr>
    <p:cSldViewPr snapToGrid="0" snapToObjects="1">
      <p:cViewPr varScale="1">
        <p:scale>
          <a:sx n="72" d="100"/>
          <a:sy n="72"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8/16/2021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8/16/2021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6.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Difficulties?</a:t>
            </a:r>
            <a:endParaRPr lang="en-US" sz="5100" u="sng" dirty="0"/>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New Questions? </a:t>
            </a:r>
          </a:p>
          <a:p>
            <a:pPr marL="0" indent="0">
              <a:buFont typeface="Wingdings 2" charset="2"/>
              <a:buNone/>
            </a:pPr>
            <a:endParaRPr lang="en-US" dirty="0"/>
          </a:p>
        </p:txBody>
      </p:sp>
    </p:spTree>
    <p:extLst>
      <p:ext uri="{BB962C8B-B14F-4D97-AF65-F5344CB8AC3E}">
        <p14:creationId xmlns:p14="http://schemas.microsoft.com/office/powerpoint/2010/main" val="253229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239734" y="323995"/>
            <a:ext cx="10572000" cy="1743345"/>
          </a:xfrm>
        </p:spPr>
        <p:txBody>
          <a:bodyPr/>
          <a:lstStyle/>
          <a:p>
            <a:r>
              <a:rPr lang="en-US" dirty="0"/>
              <a:t> Questions?</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7"/>
          <a:stretch>
            <a:fillRect/>
          </a:stretch>
        </p:blipFill>
        <p:spPr>
          <a:xfrm>
            <a:off x="11477296" y="0"/>
            <a:ext cx="627118" cy="627118"/>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1651</TotalTime>
  <Words>667</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Darrell Horich</cp:lastModifiedBy>
  <cp:revision>37</cp:revision>
  <dcterms:created xsi:type="dcterms:W3CDTF">2021-08-06T02:31:35Z</dcterms:created>
  <dcterms:modified xsi:type="dcterms:W3CDTF">2021-08-16T22:46:03Z</dcterms:modified>
</cp:coreProperties>
</file>