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72" r:id="rId11"/>
    <p:sldId id="271"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BCD4F-4103-4C18-8414-30D3BFC8E670}" v="36" dt="2021-08-12T22:23:09.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405"/>
  </p:normalViewPr>
  <p:slideViewPr>
    <p:cSldViewPr snapToGrid="0" snapToObjects="1">
      <p:cViewPr varScale="1">
        <p:scale>
          <a:sx n="107" d="100"/>
          <a:sy n="107" d="100"/>
        </p:scale>
        <p:origin x="10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ntha Perez" userId="e1fe9bba9a09bdeb" providerId="LiveId" clId="{DC7BCD4F-4103-4C18-8414-30D3BFC8E670}"/>
    <pc:docChg chg="undo redo custSel addSld delSld modSld sldOrd">
      <pc:chgData name="Samantha Perez" userId="e1fe9bba9a09bdeb" providerId="LiveId" clId="{DC7BCD4F-4103-4C18-8414-30D3BFC8E670}" dt="2021-08-13T02:24:06.618" v="5957" actId="26606"/>
      <pc:docMkLst>
        <pc:docMk/>
      </pc:docMkLst>
      <pc:sldChg chg="modSp mod">
        <pc:chgData name="Samantha Perez" userId="e1fe9bba9a09bdeb" providerId="LiveId" clId="{DC7BCD4F-4103-4C18-8414-30D3BFC8E670}" dt="2021-08-12T18:12:02.950" v="1750" actId="1076"/>
        <pc:sldMkLst>
          <pc:docMk/>
          <pc:sldMk cId="246666965" sldId="256"/>
        </pc:sldMkLst>
        <pc:spChg chg="mod">
          <ac:chgData name="Samantha Perez" userId="e1fe9bba9a09bdeb" providerId="LiveId" clId="{DC7BCD4F-4103-4C18-8414-30D3BFC8E670}" dt="2021-08-12T18:11:57.391" v="1749" actId="403"/>
          <ac:spMkLst>
            <pc:docMk/>
            <pc:sldMk cId="246666965" sldId="256"/>
            <ac:spMk id="14" creationId="{EA7A177B-37D4-4F41-94A6-8833DD9EFACC}"/>
          </ac:spMkLst>
        </pc:spChg>
        <pc:spChg chg="mod">
          <ac:chgData name="Samantha Perez" userId="e1fe9bba9a09bdeb" providerId="LiveId" clId="{DC7BCD4F-4103-4C18-8414-30D3BFC8E670}" dt="2021-08-12T18:11:25.971" v="1738" actId="1076"/>
          <ac:spMkLst>
            <pc:docMk/>
            <pc:sldMk cId="246666965" sldId="256"/>
            <ac:spMk id="15" creationId="{E98A736D-0C3B-0A4A-9354-9A4A9AB21CF3}"/>
          </ac:spMkLst>
        </pc:spChg>
        <pc:picChg chg="mod">
          <ac:chgData name="Samantha Perez" userId="e1fe9bba9a09bdeb" providerId="LiveId" clId="{DC7BCD4F-4103-4C18-8414-30D3BFC8E670}" dt="2021-08-12T18:12:02.950" v="1750" actId="1076"/>
          <ac:picMkLst>
            <pc:docMk/>
            <pc:sldMk cId="246666965" sldId="256"/>
            <ac:picMk id="13" creationId="{3603FD5E-23A3-D54E-B562-01EA33BD57C8}"/>
          </ac:picMkLst>
        </pc:picChg>
      </pc:sldChg>
      <pc:sldChg chg="addSp delSp modSp add del mod setBg">
        <pc:chgData name="Samantha Perez" userId="e1fe9bba9a09bdeb" providerId="LiveId" clId="{DC7BCD4F-4103-4C18-8414-30D3BFC8E670}" dt="2021-08-12T19:58:38.805" v="5627" actId="1076"/>
        <pc:sldMkLst>
          <pc:docMk/>
          <pc:sldMk cId="2120847328" sldId="258"/>
        </pc:sldMkLst>
        <pc:spChg chg="mod">
          <ac:chgData name="Samantha Perez" userId="e1fe9bba9a09bdeb" providerId="LiveId" clId="{DC7BCD4F-4103-4C18-8414-30D3BFC8E670}" dt="2021-08-12T19:58:23.079" v="5621" actId="26606"/>
          <ac:spMkLst>
            <pc:docMk/>
            <pc:sldMk cId="2120847328" sldId="258"/>
            <ac:spMk id="2" creationId="{BA0AFB48-BBC1-6F43-81FA-DDD2B1C654E4}"/>
          </ac:spMkLst>
        </pc:spChg>
        <pc:spChg chg="del mod">
          <ac:chgData name="Samantha Perez" userId="e1fe9bba9a09bdeb" providerId="LiveId" clId="{DC7BCD4F-4103-4C18-8414-30D3BFC8E670}" dt="2021-08-12T02:30:59.140" v="625" actId="478"/>
          <ac:spMkLst>
            <pc:docMk/>
            <pc:sldMk cId="2120847328" sldId="258"/>
            <ac:spMk id="3" creationId="{DDF4F487-3D80-914F-ADB8-60C6B4A5D157}"/>
          </ac:spMkLst>
        </pc:spChg>
        <pc:spChg chg="add mod">
          <ac:chgData name="Samantha Perez" userId="e1fe9bba9a09bdeb" providerId="LiveId" clId="{DC7BCD4F-4103-4C18-8414-30D3BFC8E670}" dt="2021-08-12T19:58:38.805" v="5627" actId="1076"/>
          <ac:spMkLst>
            <pc:docMk/>
            <pc:sldMk cId="2120847328" sldId="258"/>
            <ac:spMk id="6" creationId="{B5836EC4-E260-4659-A3C6-FC34E27ABDA1}"/>
          </ac:spMkLst>
        </pc:spChg>
        <pc:spChg chg="add del mod">
          <ac:chgData name="Samantha Perez" userId="e1fe9bba9a09bdeb" providerId="LiveId" clId="{DC7BCD4F-4103-4C18-8414-30D3BFC8E670}" dt="2021-08-12T02:31:08.882" v="627" actId="478"/>
          <ac:spMkLst>
            <pc:docMk/>
            <pc:sldMk cId="2120847328" sldId="258"/>
            <ac:spMk id="7" creationId="{52FA3A3C-320D-4C57-8C5C-19F59B160821}"/>
          </ac:spMkLst>
        </pc:spChg>
        <pc:spChg chg="add">
          <ac:chgData name="Samantha Perez" userId="e1fe9bba9a09bdeb" providerId="LiveId" clId="{DC7BCD4F-4103-4C18-8414-30D3BFC8E670}" dt="2021-08-12T19:58:23.079" v="5621" actId="26606"/>
          <ac:spMkLst>
            <pc:docMk/>
            <pc:sldMk cId="2120847328" sldId="258"/>
            <ac:spMk id="11" creationId="{089A69AF-D57B-49B4-886C-D4A5DC194421}"/>
          </ac:spMkLst>
        </pc:spChg>
        <pc:spChg chg="add">
          <ac:chgData name="Samantha Perez" userId="e1fe9bba9a09bdeb" providerId="LiveId" clId="{DC7BCD4F-4103-4C18-8414-30D3BFC8E670}" dt="2021-08-12T19:58:23.079" v="5621" actId="26606"/>
          <ac:spMkLst>
            <pc:docMk/>
            <pc:sldMk cId="2120847328" sldId="258"/>
            <ac:spMk id="13" creationId="{CABDC08D-6093-4397-92D4-54D00E2BB1C2}"/>
          </ac:spMkLst>
        </pc:spChg>
        <pc:picChg chg="ord">
          <ac:chgData name="Samantha Perez" userId="e1fe9bba9a09bdeb" providerId="LiveId" clId="{DC7BCD4F-4103-4C18-8414-30D3BFC8E670}" dt="2021-08-12T19:58:23.079" v="5621" actId="26606"/>
          <ac:picMkLst>
            <pc:docMk/>
            <pc:sldMk cId="2120847328" sldId="258"/>
            <ac:picMk id="5" creationId="{637CC54F-F0C8-6A4B-9F21-333BBD64B7E3}"/>
          </ac:picMkLst>
        </pc:picChg>
      </pc:sldChg>
      <pc:sldChg chg="addSp delSp modSp mod setBg">
        <pc:chgData name="Samantha Perez" userId="e1fe9bba9a09bdeb" providerId="LiveId" clId="{DC7BCD4F-4103-4C18-8414-30D3BFC8E670}" dt="2021-08-12T19:59:10.364" v="5632" actId="26606"/>
        <pc:sldMkLst>
          <pc:docMk/>
          <pc:sldMk cId="2794969745" sldId="259"/>
        </pc:sldMkLst>
        <pc:spChg chg="mod">
          <ac:chgData name="Samantha Perez" userId="e1fe9bba9a09bdeb" providerId="LiveId" clId="{DC7BCD4F-4103-4C18-8414-30D3BFC8E670}" dt="2021-08-12T19:59:10.364" v="5632" actId="26606"/>
          <ac:spMkLst>
            <pc:docMk/>
            <pc:sldMk cId="2794969745" sldId="259"/>
            <ac:spMk id="2" creationId="{6FB69B6A-6E85-174E-B7E8-B7B73B8EE755}"/>
          </ac:spMkLst>
        </pc:spChg>
        <pc:spChg chg="mod">
          <ac:chgData name="Samantha Perez" userId="e1fe9bba9a09bdeb" providerId="LiveId" clId="{DC7BCD4F-4103-4C18-8414-30D3BFC8E670}" dt="2021-08-12T19:59:10.364" v="5632" actId="26606"/>
          <ac:spMkLst>
            <pc:docMk/>
            <pc:sldMk cId="2794969745" sldId="259"/>
            <ac:spMk id="3" creationId="{C17BE17D-F28A-4843-A2C3-5B4CE838BA14}"/>
          </ac:spMkLst>
        </pc:spChg>
        <pc:spChg chg="add del">
          <ac:chgData name="Samantha Perez" userId="e1fe9bba9a09bdeb" providerId="LiveId" clId="{DC7BCD4F-4103-4C18-8414-30D3BFC8E670}" dt="2021-08-12T19:59:10.364" v="5632" actId="26606"/>
          <ac:spMkLst>
            <pc:docMk/>
            <pc:sldMk cId="2794969745" sldId="259"/>
            <ac:spMk id="7" creationId="{F1E0D4A3-ECB8-4689-ABDB-9CE848CE83B9}"/>
          </ac:spMkLst>
        </pc:spChg>
        <pc:spChg chg="add del">
          <ac:chgData name="Samantha Perez" userId="e1fe9bba9a09bdeb" providerId="LiveId" clId="{DC7BCD4F-4103-4C18-8414-30D3BFC8E670}" dt="2021-08-12T19:59:10.364" v="5632" actId="26606"/>
          <ac:spMkLst>
            <pc:docMk/>
            <pc:sldMk cId="2794969745" sldId="259"/>
            <ac:spMk id="8" creationId="{8854772B-9C8F-4037-89E0-3A45208AB395}"/>
          </ac:spMkLst>
        </pc:spChg>
        <pc:spChg chg="add del">
          <ac:chgData name="Samantha Perez" userId="e1fe9bba9a09bdeb" providerId="LiveId" clId="{DC7BCD4F-4103-4C18-8414-30D3BFC8E670}" dt="2021-08-12T19:59:01.234" v="5629" actId="26606"/>
          <ac:spMkLst>
            <pc:docMk/>
            <pc:sldMk cId="2794969745" sldId="259"/>
            <ac:spMk id="10" creationId="{35C44DBB-AD7C-4682-B258-6367305D207B}"/>
          </ac:spMkLst>
        </pc:spChg>
        <pc:cxnChg chg="add del">
          <ac:chgData name="Samantha Perez" userId="e1fe9bba9a09bdeb" providerId="LiveId" clId="{DC7BCD4F-4103-4C18-8414-30D3BFC8E670}" dt="2021-08-12T19:59:01.234" v="5629" actId="26606"/>
          <ac:cxnSpMkLst>
            <pc:docMk/>
            <pc:sldMk cId="2794969745" sldId="259"/>
            <ac:cxnSpMk id="12" creationId="{A1CED323-FAF0-4E0B-8717-FC1F468A28FE}"/>
          </ac:cxnSpMkLst>
        </pc:cxnChg>
      </pc:sldChg>
      <pc:sldChg chg="del">
        <pc:chgData name="Samantha Perez" userId="e1fe9bba9a09bdeb" providerId="LiveId" clId="{DC7BCD4F-4103-4C18-8414-30D3BFC8E670}" dt="2021-08-12T19:39:16.905" v="4797" actId="47"/>
        <pc:sldMkLst>
          <pc:docMk/>
          <pc:sldMk cId="3765032496" sldId="260"/>
        </pc:sldMkLst>
      </pc:sldChg>
      <pc:sldChg chg="modSp mod">
        <pc:chgData name="Samantha Perez" userId="e1fe9bba9a09bdeb" providerId="LiveId" clId="{DC7BCD4F-4103-4C18-8414-30D3BFC8E670}" dt="2021-08-12T22:09:39.190" v="5758" actId="14100"/>
        <pc:sldMkLst>
          <pc:docMk/>
          <pc:sldMk cId="1728610232" sldId="261"/>
        </pc:sldMkLst>
        <pc:spChg chg="mod">
          <ac:chgData name="Samantha Perez" userId="e1fe9bba9a09bdeb" providerId="LiveId" clId="{DC7BCD4F-4103-4C18-8414-30D3BFC8E670}" dt="2021-08-12T22:09:39.190" v="5758" actId="14100"/>
          <ac:spMkLst>
            <pc:docMk/>
            <pc:sldMk cId="1728610232" sldId="261"/>
            <ac:spMk id="2" creationId="{C8183D44-576D-E44F-91A2-906988CBA89E}"/>
          </ac:spMkLst>
        </pc:spChg>
      </pc:sldChg>
      <pc:sldChg chg="modSp mod ord">
        <pc:chgData name="Samantha Perez" userId="e1fe9bba9a09bdeb" providerId="LiveId" clId="{DC7BCD4F-4103-4C18-8414-30D3BFC8E670}" dt="2021-08-12T22:09:10.841" v="5750" actId="14100"/>
        <pc:sldMkLst>
          <pc:docMk/>
          <pc:sldMk cId="313542103" sldId="262"/>
        </pc:sldMkLst>
        <pc:spChg chg="mod">
          <ac:chgData name="Samantha Perez" userId="e1fe9bba9a09bdeb" providerId="LiveId" clId="{DC7BCD4F-4103-4C18-8414-30D3BFC8E670}" dt="2021-08-12T22:09:10.841" v="5750" actId="14100"/>
          <ac:spMkLst>
            <pc:docMk/>
            <pc:sldMk cId="313542103" sldId="262"/>
            <ac:spMk id="2" creationId="{7419E0C2-4886-4C48-BE83-F6CFEA5CF35D}"/>
          </ac:spMkLst>
        </pc:spChg>
      </pc:sldChg>
      <pc:sldChg chg="modSp mod">
        <pc:chgData name="Samantha Perez" userId="e1fe9bba9a09bdeb" providerId="LiveId" clId="{DC7BCD4F-4103-4C18-8414-30D3BFC8E670}" dt="2021-08-12T22:10:07.115" v="5761" actId="1076"/>
        <pc:sldMkLst>
          <pc:docMk/>
          <pc:sldMk cId="229903385" sldId="264"/>
        </pc:sldMkLst>
        <pc:spChg chg="mod">
          <ac:chgData name="Samantha Perez" userId="e1fe9bba9a09bdeb" providerId="LiveId" clId="{DC7BCD4F-4103-4C18-8414-30D3BFC8E670}" dt="2021-08-12T22:10:07.115" v="5761" actId="1076"/>
          <ac:spMkLst>
            <pc:docMk/>
            <pc:sldMk cId="229903385" sldId="264"/>
            <ac:spMk id="3" creationId="{EBEDC936-C74C-7446-B3C2-3B24C07274E9}"/>
          </ac:spMkLst>
        </pc:spChg>
      </pc:sldChg>
      <pc:sldChg chg="del">
        <pc:chgData name="Samantha Perez" userId="e1fe9bba9a09bdeb" providerId="LiveId" clId="{DC7BCD4F-4103-4C18-8414-30D3BFC8E670}" dt="2021-08-12T19:39:17.754" v="4798" actId="47"/>
        <pc:sldMkLst>
          <pc:docMk/>
          <pc:sldMk cId="1115297" sldId="265"/>
        </pc:sldMkLst>
      </pc:sldChg>
      <pc:sldChg chg="modSp del mod ord">
        <pc:chgData name="Samantha Perez" userId="e1fe9bba9a09bdeb" providerId="LiveId" clId="{DC7BCD4F-4103-4C18-8414-30D3BFC8E670}" dt="2021-08-12T02:31:42.075" v="630" actId="47"/>
        <pc:sldMkLst>
          <pc:docMk/>
          <pc:sldMk cId="1459593752" sldId="266"/>
        </pc:sldMkLst>
        <pc:spChg chg="mod">
          <ac:chgData name="Samantha Perez" userId="e1fe9bba9a09bdeb" providerId="LiveId" clId="{DC7BCD4F-4103-4C18-8414-30D3BFC8E670}" dt="2021-08-12T02:30:30.508" v="619" actId="20577"/>
          <ac:spMkLst>
            <pc:docMk/>
            <pc:sldMk cId="1459593752" sldId="266"/>
            <ac:spMk id="2" creationId="{0E6145CA-73FB-0F41-9AB3-7179C4CF0039}"/>
          </ac:spMkLst>
        </pc:spChg>
        <pc:spChg chg="mod">
          <ac:chgData name="Samantha Perez" userId="e1fe9bba9a09bdeb" providerId="LiveId" clId="{DC7BCD4F-4103-4C18-8414-30D3BFC8E670}" dt="2021-08-12T02:30:18.557" v="601" actId="20577"/>
          <ac:spMkLst>
            <pc:docMk/>
            <pc:sldMk cId="1459593752" sldId="266"/>
            <ac:spMk id="3" creationId="{B61EAC95-5AAA-E448-A268-F7A35B7FD89A}"/>
          </ac:spMkLst>
        </pc:spChg>
      </pc:sldChg>
      <pc:sldChg chg="addSp delSp modSp add mod">
        <pc:chgData name="Samantha Perez" userId="e1fe9bba9a09bdeb" providerId="LiveId" clId="{DC7BCD4F-4103-4C18-8414-30D3BFC8E670}" dt="2021-08-12T18:12:40.410" v="1761" actId="478"/>
        <pc:sldMkLst>
          <pc:docMk/>
          <pc:sldMk cId="2662741405" sldId="267"/>
        </pc:sldMkLst>
        <pc:spChg chg="mod">
          <ac:chgData name="Samantha Perez" userId="e1fe9bba9a09bdeb" providerId="LiveId" clId="{DC7BCD4F-4103-4C18-8414-30D3BFC8E670}" dt="2021-08-12T18:11:15.204" v="1735" actId="20577"/>
          <ac:spMkLst>
            <pc:docMk/>
            <pc:sldMk cId="2662741405" sldId="267"/>
            <ac:spMk id="2" creationId="{0E6145CA-73FB-0F41-9AB3-7179C4CF0039}"/>
          </ac:spMkLst>
        </pc:spChg>
        <pc:spChg chg="mod">
          <ac:chgData name="Samantha Perez" userId="e1fe9bba9a09bdeb" providerId="LiveId" clId="{DC7BCD4F-4103-4C18-8414-30D3BFC8E670}" dt="2021-08-12T18:12:26.640" v="1758" actId="27636"/>
          <ac:spMkLst>
            <pc:docMk/>
            <pc:sldMk cId="2662741405" sldId="267"/>
            <ac:spMk id="3" creationId="{B61EAC95-5AAA-E448-A268-F7A35B7FD89A}"/>
          </ac:spMkLst>
        </pc:spChg>
        <pc:picChg chg="add del">
          <ac:chgData name="Samantha Perez" userId="e1fe9bba9a09bdeb" providerId="LiveId" clId="{DC7BCD4F-4103-4C18-8414-30D3BFC8E670}" dt="2021-08-12T18:12:40.410" v="1761" actId="478"/>
          <ac:picMkLst>
            <pc:docMk/>
            <pc:sldMk cId="2662741405" sldId="267"/>
            <ac:picMk id="4" creationId="{C70BAE98-B168-1A47-A9D7-32E723B1FB72}"/>
          </ac:picMkLst>
        </pc:picChg>
        <pc:picChg chg="mod">
          <ac:chgData name="Samantha Perez" userId="e1fe9bba9a09bdeb" providerId="LiveId" clId="{DC7BCD4F-4103-4C18-8414-30D3BFC8E670}" dt="2021-08-12T18:12:30.699" v="1759" actId="1076"/>
          <ac:picMkLst>
            <pc:docMk/>
            <pc:sldMk cId="2662741405" sldId="267"/>
            <ac:picMk id="5" creationId="{A06B20AB-5FD8-BE49-9B03-D954826B8484}"/>
          </ac:picMkLst>
        </pc:picChg>
      </pc:sldChg>
      <pc:sldChg chg="addSp delSp modSp add mod">
        <pc:chgData name="Samantha Perez" userId="e1fe9bba9a09bdeb" providerId="LiveId" clId="{DC7BCD4F-4103-4C18-8414-30D3BFC8E670}" dt="2021-08-12T19:36:46.047" v="4750" actId="478"/>
        <pc:sldMkLst>
          <pc:docMk/>
          <pc:sldMk cId="2959275327" sldId="268"/>
        </pc:sldMkLst>
        <pc:spChg chg="mod">
          <ac:chgData name="Samantha Perez" userId="e1fe9bba9a09bdeb" providerId="LiveId" clId="{DC7BCD4F-4103-4C18-8414-30D3BFC8E670}" dt="2021-08-12T19:12:43.157" v="4569" actId="1076"/>
          <ac:spMkLst>
            <pc:docMk/>
            <pc:sldMk cId="2959275327" sldId="268"/>
            <ac:spMk id="2" creationId="{6FB69B6A-6E85-174E-B7E8-B7B73B8EE755}"/>
          </ac:spMkLst>
        </pc:spChg>
        <pc:spChg chg="del">
          <ac:chgData name="Samantha Perez" userId="e1fe9bba9a09bdeb" providerId="LiveId" clId="{DC7BCD4F-4103-4C18-8414-30D3BFC8E670}" dt="2021-08-12T19:36:44.949" v="4749" actId="478"/>
          <ac:spMkLst>
            <pc:docMk/>
            <pc:sldMk cId="2959275327" sldId="268"/>
            <ac:spMk id="3" creationId="{C17BE17D-F28A-4843-A2C3-5B4CE838BA14}"/>
          </ac:spMkLst>
        </pc:spChg>
        <pc:spChg chg="add del mod">
          <ac:chgData name="Samantha Perez" userId="e1fe9bba9a09bdeb" providerId="LiveId" clId="{DC7BCD4F-4103-4C18-8414-30D3BFC8E670}" dt="2021-08-12T19:36:46.047" v="4750" actId="478"/>
          <ac:spMkLst>
            <pc:docMk/>
            <pc:sldMk cId="2959275327" sldId="268"/>
            <ac:spMk id="6" creationId="{9C5A0A76-8028-493C-9C84-664628FA220D}"/>
          </ac:spMkLst>
        </pc:spChg>
      </pc:sldChg>
      <pc:sldChg chg="addSp modSp add mod">
        <pc:chgData name="Samantha Perez" userId="e1fe9bba9a09bdeb" providerId="LiveId" clId="{DC7BCD4F-4103-4C18-8414-30D3BFC8E670}" dt="2021-08-12T18:52:23.479" v="3509" actId="20577"/>
        <pc:sldMkLst>
          <pc:docMk/>
          <pc:sldMk cId="82615466" sldId="269"/>
        </pc:sldMkLst>
        <pc:spChg chg="mod">
          <ac:chgData name="Samantha Perez" userId="e1fe9bba9a09bdeb" providerId="LiveId" clId="{DC7BCD4F-4103-4C18-8414-30D3BFC8E670}" dt="2021-08-12T18:42:52.044" v="3048" actId="1076"/>
          <ac:spMkLst>
            <pc:docMk/>
            <pc:sldMk cId="82615466" sldId="269"/>
            <ac:spMk id="2" creationId="{6FB69B6A-6E85-174E-B7E8-B7B73B8EE755}"/>
          </ac:spMkLst>
        </pc:spChg>
        <pc:spChg chg="mod">
          <ac:chgData name="Samantha Perez" userId="e1fe9bba9a09bdeb" providerId="LiveId" clId="{DC7BCD4F-4103-4C18-8414-30D3BFC8E670}" dt="2021-08-12T18:52:23.479" v="3509" actId="20577"/>
          <ac:spMkLst>
            <pc:docMk/>
            <pc:sldMk cId="82615466" sldId="269"/>
            <ac:spMk id="3" creationId="{C17BE17D-F28A-4843-A2C3-5B4CE838BA14}"/>
          </ac:spMkLst>
        </pc:spChg>
        <pc:picChg chg="add mod">
          <ac:chgData name="Samantha Perez" userId="e1fe9bba9a09bdeb" providerId="LiveId" clId="{DC7BCD4F-4103-4C18-8414-30D3BFC8E670}" dt="2021-08-12T18:50:05.228" v="3492" actId="14100"/>
          <ac:picMkLst>
            <pc:docMk/>
            <pc:sldMk cId="82615466" sldId="269"/>
            <ac:picMk id="6" creationId="{3C6C2D43-7E5A-4016-9402-05F52334C4A2}"/>
          </ac:picMkLst>
        </pc:picChg>
      </pc:sldChg>
      <pc:sldChg chg="addSp delSp modSp add mod">
        <pc:chgData name="Samantha Perez" userId="e1fe9bba9a09bdeb" providerId="LiveId" clId="{DC7BCD4F-4103-4C18-8414-30D3BFC8E670}" dt="2021-08-12T22:23:20.272" v="5911" actId="20577"/>
        <pc:sldMkLst>
          <pc:docMk/>
          <pc:sldMk cId="732761249" sldId="270"/>
        </pc:sldMkLst>
        <pc:spChg chg="mod">
          <ac:chgData name="Samantha Perez" userId="e1fe9bba9a09bdeb" providerId="LiveId" clId="{DC7BCD4F-4103-4C18-8414-30D3BFC8E670}" dt="2021-08-12T19:37:12.145" v="4767" actId="20577"/>
          <ac:spMkLst>
            <pc:docMk/>
            <pc:sldMk cId="732761249" sldId="270"/>
            <ac:spMk id="2" creationId="{6FB69B6A-6E85-174E-B7E8-B7B73B8EE755}"/>
          </ac:spMkLst>
        </pc:spChg>
        <pc:spChg chg="del mod">
          <ac:chgData name="Samantha Perez" userId="e1fe9bba9a09bdeb" providerId="LiveId" clId="{DC7BCD4F-4103-4C18-8414-30D3BFC8E670}" dt="2021-08-12T19:36:29.341" v="4743" actId="478"/>
          <ac:spMkLst>
            <pc:docMk/>
            <pc:sldMk cId="732761249" sldId="270"/>
            <ac:spMk id="3" creationId="{C17BE17D-F28A-4843-A2C3-5B4CE838BA14}"/>
          </ac:spMkLst>
        </pc:spChg>
        <pc:spChg chg="add del mod">
          <ac:chgData name="Samantha Perez" userId="e1fe9bba9a09bdeb" providerId="LiveId" clId="{DC7BCD4F-4103-4C18-8414-30D3BFC8E670}" dt="2021-08-12T19:36:30.058" v="4744" actId="478"/>
          <ac:spMkLst>
            <pc:docMk/>
            <pc:sldMk cId="732761249" sldId="270"/>
            <ac:spMk id="6" creationId="{9A905D91-2DE0-4897-8D4F-513D7191B3B6}"/>
          </ac:spMkLst>
        </pc:spChg>
        <pc:spChg chg="add mod">
          <ac:chgData name="Samantha Perez" userId="e1fe9bba9a09bdeb" providerId="LiveId" clId="{DC7BCD4F-4103-4C18-8414-30D3BFC8E670}" dt="2021-08-12T22:23:20.272" v="5911" actId="20577"/>
          <ac:spMkLst>
            <pc:docMk/>
            <pc:sldMk cId="732761249" sldId="270"/>
            <ac:spMk id="9" creationId="{B470CB23-42BD-4913-A06A-B8686305F478}"/>
          </ac:spMkLst>
        </pc:spChg>
        <pc:spChg chg="add mod">
          <ac:chgData name="Samantha Perez" userId="e1fe9bba9a09bdeb" providerId="LiveId" clId="{DC7BCD4F-4103-4C18-8414-30D3BFC8E670}" dt="2021-08-12T22:22:58.617" v="5869" actId="20577"/>
          <ac:spMkLst>
            <pc:docMk/>
            <pc:sldMk cId="732761249" sldId="270"/>
            <ac:spMk id="10" creationId="{FDF9180F-8542-47D2-8597-729EFBEBEEF9}"/>
          </ac:spMkLst>
        </pc:spChg>
        <pc:picChg chg="add mod">
          <ac:chgData name="Samantha Perez" userId="e1fe9bba9a09bdeb" providerId="LiveId" clId="{DC7BCD4F-4103-4C18-8414-30D3BFC8E670}" dt="2021-08-12T22:16:24.991" v="5805" actId="1076"/>
          <ac:picMkLst>
            <pc:docMk/>
            <pc:sldMk cId="732761249" sldId="270"/>
            <ac:picMk id="8" creationId="{EFE28934-E5EA-4C23-A233-D91C958173A6}"/>
          </ac:picMkLst>
        </pc:picChg>
        <pc:picChg chg="add del mod">
          <ac:chgData name="Samantha Perez" userId="e1fe9bba9a09bdeb" providerId="LiveId" clId="{DC7BCD4F-4103-4C18-8414-30D3BFC8E670}" dt="2021-08-12T22:15:42.298" v="5798" actId="478"/>
          <ac:picMkLst>
            <pc:docMk/>
            <pc:sldMk cId="732761249" sldId="270"/>
            <ac:picMk id="2050" creationId="{F9A4EC54-A790-48E7-9376-A94EC20ACB5A}"/>
          </ac:picMkLst>
        </pc:picChg>
      </pc:sldChg>
      <pc:sldChg chg="addSp delSp modSp add mod">
        <pc:chgData name="Samantha Perez" userId="e1fe9bba9a09bdeb" providerId="LiveId" clId="{DC7BCD4F-4103-4C18-8414-30D3BFC8E670}" dt="2021-08-12T19:36:40.758" v="4748" actId="478"/>
        <pc:sldMkLst>
          <pc:docMk/>
          <pc:sldMk cId="3158893589" sldId="271"/>
        </pc:sldMkLst>
        <pc:spChg chg="mod">
          <ac:chgData name="Samantha Perez" userId="e1fe9bba9a09bdeb" providerId="LiveId" clId="{DC7BCD4F-4103-4C18-8414-30D3BFC8E670}" dt="2021-08-12T19:12:30.554" v="4562" actId="1076"/>
          <ac:spMkLst>
            <pc:docMk/>
            <pc:sldMk cId="3158893589" sldId="271"/>
            <ac:spMk id="2" creationId="{6FB69B6A-6E85-174E-B7E8-B7B73B8EE755}"/>
          </ac:spMkLst>
        </pc:spChg>
        <pc:spChg chg="del">
          <ac:chgData name="Samantha Perez" userId="e1fe9bba9a09bdeb" providerId="LiveId" clId="{DC7BCD4F-4103-4C18-8414-30D3BFC8E670}" dt="2021-08-12T19:36:38.729" v="4747" actId="478"/>
          <ac:spMkLst>
            <pc:docMk/>
            <pc:sldMk cId="3158893589" sldId="271"/>
            <ac:spMk id="3" creationId="{C17BE17D-F28A-4843-A2C3-5B4CE838BA14}"/>
          </ac:spMkLst>
        </pc:spChg>
        <pc:spChg chg="add del mod">
          <ac:chgData name="Samantha Perez" userId="e1fe9bba9a09bdeb" providerId="LiveId" clId="{DC7BCD4F-4103-4C18-8414-30D3BFC8E670}" dt="2021-08-12T19:36:40.758" v="4748" actId="478"/>
          <ac:spMkLst>
            <pc:docMk/>
            <pc:sldMk cId="3158893589" sldId="271"/>
            <ac:spMk id="6" creationId="{4381D1E8-6480-4D8C-9387-56385029E5AE}"/>
          </ac:spMkLst>
        </pc:spChg>
      </pc:sldChg>
      <pc:sldChg chg="addSp delSp modSp add mod ord">
        <pc:chgData name="Samantha Perez" userId="e1fe9bba9a09bdeb" providerId="LiveId" clId="{DC7BCD4F-4103-4C18-8414-30D3BFC8E670}" dt="2021-08-12T19:37:18.484" v="4781" actId="20577"/>
        <pc:sldMkLst>
          <pc:docMk/>
          <pc:sldMk cId="2074664035" sldId="272"/>
        </pc:sldMkLst>
        <pc:spChg chg="mod">
          <ac:chgData name="Samantha Perez" userId="e1fe9bba9a09bdeb" providerId="LiveId" clId="{DC7BCD4F-4103-4C18-8414-30D3BFC8E670}" dt="2021-08-12T19:37:18.484" v="4781" actId="20577"/>
          <ac:spMkLst>
            <pc:docMk/>
            <pc:sldMk cId="2074664035" sldId="272"/>
            <ac:spMk id="2" creationId="{6FB69B6A-6E85-174E-B7E8-B7B73B8EE755}"/>
          </ac:spMkLst>
        </pc:spChg>
        <pc:spChg chg="del">
          <ac:chgData name="Samantha Perez" userId="e1fe9bba9a09bdeb" providerId="LiveId" clId="{DC7BCD4F-4103-4C18-8414-30D3BFC8E670}" dt="2021-08-12T19:36:32.943" v="4745" actId="478"/>
          <ac:spMkLst>
            <pc:docMk/>
            <pc:sldMk cId="2074664035" sldId="272"/>
            <ac:spMk id="3" creationId="{C17BE17D-F28A-4843-A2C3-5B4CE838BA14}"/>
          </ac:spMkLst>
        </pc:spChg>
        <pc:spChg chg="add del mod">
          <ac:chgData name="Samantha Perez" userId="e1fe9bba9a09bdeb" providerId="LiveId" clId="{DC7BCD4F-4103-4C18-8414-30D3BFC8E670}" dt="2021-08-12T19:36:34.814" v="4746" actId="478"/>
          <ac:spMkLst>
            <pc:docMk/>
            <pc:sldMk cId="2074664035" sldId="272"/>
            <ac:spMk id="6" creationId="{FECA12D1-557E-4EEF-B4F0-5A3D0AE0FB4A}"/>
          </ac:spMkLst>
        </pc:spChg>
      </pc:sldChg>
      <pc:sldChg chg="addSp delSp modSp add mod ord setBg setClrOvrMap">
        <pc:chgData name="Samantha Perez" userId="e1fe9bba9a09bdeb" providerId="LiveId" clId="{DC7BCD4F-4103-4C18-8414-30D3BFC8E670}" dt="2021-08-12T22:11:20.630" v="5792" actId="33524"/>
        <pc:sldMkLst>
          <pc:docMk/>
          <pc:sldMk cId="3543221006" sldId="273"/>
        </pc:sldMkLst>
        <pc:spChg chg="mod">
          <ac:chgData name="Samantha Perez" userId="e1fe9bba9a09bdeb" providerId="LiveId" clId="{DC7BCD4F-4103-4C18-8414-30D3BFC8E670}" dt="2021-08-12T22:11:09.193" v="5791" actId="404"/>
          <ac:spMkLst>
            <pc:docMk/>
            <pc:sldMk cId="3543221006" sldId="273"/>
            <ac:spMk id="2" creationId="{6FB69B6A-6E85-174E-B7E8-B7B73B8EE755}"/>
          </ac:spMkLst>
        </pc:spChg>
        <pc:spChg chg="del">
          <ac:chgData name="Samantha Perez" userId="e1fe9bba9a09bdeb" providerId="LiveId" clId="{DC7BCD4F-4103-4C18-8414-30D3BFC8E670}" dt="2021-08-12T19:37:40.145" v="4789" actId="478"/>
          <ac:spMkLst>
            <pc:docMk/>
            <pc:sldMk cId="3543221006" sldId="273"/>
            <ac:spMk id="3" creationId="{C17BE17D-F28A-4843-A2C3-5B4CE838BA14}"/>
          </ac:spMkLst>
        </pc:spChg>
        <pc:spChg chg="add del mod">
          <ac:chgData name="Samantha Perez" userId="e1fe9bba9a09bdeb" providerId="LiveId" clId="{DC7BCD4F-4103-4C18-8414-30D3BFC8E670}" dt="2021-08-12T19:37:41.816" v="4790" actId="478"/>
          <ac:spMkLst>
            <pc:docMk/>
            <pc:sldMk cId="3543221006" sldId="273"/>
            <ac:spMk id="6" creationId="{7E26BED3-E0D1-49F3-8C51-C7037598FE06}"/>
          </ac:spMkLst>
        </pc:spChg>
        <pc:spChg chg="add mod ord">
          <ac:chgData name="Samantha Perez" userId="e1fe9bba9a09bdeb" providerId="LiveId" clId="{DC7BCD4F-4103-4C18-8414-30D3BFC8E670}" dt="2021-08-12T22:11:20.630" v="5792" actId="33524"/>
          <ac:spMkLst>
            <pc:docMk/>
            <pc:sldMk cId="3543221006" sldId="273"/>
            <ac:spMk id="9" creationId="{A23D8724-F6E9-4756-B86A-C70C42FDB492}"/>
          </ac:spMkLst>
        </pc:spChg>
        <pc:spChg chg="add del">
          <ac:chgData name="Samantha Perez" userId="e1fe9bba9a09bdeb" providerId="LiveId" clId="{DC7BCD4F-4103-4C18-8414-30D3BFC8E670}" dt="2021-08-12T19:56:57.344" v="5611" actId="26606"/>
          <ac:spMkLst>
            <pc:docMk/>
            <pc:sldMk cId="3543221006" sldId="273"/>
            <ac:spMk id="13" creationId="{A416E3E5-5186-46A4-AFBD-337387D3163D}"/>
          </ac:spMkLst>
        </pc:spChg>
        <pc:spChg chg="add del">
          <ac:chgData name="Samantha Perez" userId="e1fe9bba9a09bdeb" providerId="LiveId" clId="{DC7BCD4F-4103-4C18-8414-30D3BFC8E670}" dt="2021-08-12T19:56:57.344" v="5611" actId="26606"/>
          <ac:spMkLst>
            <pc:docMk/>
            <pc:sldMk cId="3543221006" sldId="273"/>
            <ac:spMk id="14" creationId="{7B8FAACC-353E-4F84-BA62-A5514185D9A9}"/>
          </ac:spMkLst>
        </pc:spChg>
        <pc:spChg chg="add del">
          <ac:chgData name="Samantha Perez" userId="e1fe9bba9a09bdeb" providerId="LiveId" clId="{DC7BCD4F-4103-4C18-8414-30D3BFC8E670}" dt="2021-08-12T19:56:49.259" v="5605" actId="26606"/>
          <ac:spMkLst>
            <pc:docMk/>
            <pc:sldMk cId="3543221006" sldId="273"/>
            <ac:spMk id="16" creationId="{3F7D26C8-96ED-46E3-BD94-C1608C54C36B}"/>
          </ac:spMkLst>
        </pc:spChg>
        <pc:spChg chg="add del">
          <ac:chgData name="Samantha Perez" userId="e1fe9bba9a09bdeb" providerId="LiveId" clId="{DC7BCD4F-4103-4C18-8414-30D3BFC8E670}" dt="2021-08-12T19:57:05.396" v="5613" actId="26606"/>
          <ac:spMkLst>
            <pc:docMk/>
            <pc:sldMk cId="3543221006" sldId="273"/>
            <ac:spMk id="17" creationId="{1C524A27-B6C0-41EA-ABCB-AA2E61FC0F8A}"/>
          </ac:spMkLst>
        </pc:spChg>
        <pc:spChg chg="add del">
          <ac:chgData name="Samantha Perez" userId="e1fe9bba9a09bdeb" providerId="LiveId" clId="{DC7BCD4F-4103-4C18-8414-30D3BFC8E670}" dt="2021-08-12T19:56:49.259" v="5605" actId="26606"/>
          <ac:spMkLst>
            <pc:docMk/>
            <pc:sldMk cId="3543221006" sldId="273"/>
            <ac:spMk id="18" creationId="{13EEA0A9-F720-41ED-8EBA-2A10A664FDE1}"/>
          </ac:spMkLst>
        </pc:spChg>
        <pc:spChg chg="add del">
          <ac:chgData name="Samantha Perez" userId="e1fe9bba9a09bdeb" providerId="LiveId" clId="{DC7BCD4F-4103-4C18-8414-30D3BFC8E670}" dt="2021-08-12T19:57:05.396" v="5613" actId="26606"/>
          <ac:spMkLst>
            <pc:docMk/>
            <pc:sldMk cId="3543221006" sldId="273"/>
            <ac:spMk id="19" creationId="{F3FCE8DC-E7A6-4A8F-BB57-A87EC4B846BB}"/>
          </ac:spMkLst>
        </pc:spChg>
        <pc:spChg chg="add del">
          <ac:chgData name="Samantha Perez" userId="e1fe9bba9a09bdeb" providerId="LiveId" clId="{DC7BCD4F-4103-4C18-8414-30D3BFC8E670}" dt="2021-08-12T19:56:49.259" v="5605" actId="26606"/>
          <ac:spMkLst>
            <pc:docMk/>
            <pc:sldMk cId="3543221006" sldId="273"/>
            <ac:spMk id="20" creationId="{03B27569-6089-4DC0-93E0-F3F6E1E93CC1}"/>
          </ac:spMkLst>
        </pc:spChg>
        <pc:spChg chg="add">
          <ac:chgData name="Samantha Perez" userId="e1fe9bba9a09bdeb" providerId="LiveId" clId="{DC7BCD4F-4103-4C18-8414-30D3BFC8E670}" dt="2021-08-12T19:57:05.396" v="5614" actId="26606"/>
          <ac:spMkLst>
            <pc:docMk/>
            <pc:sldMk cId="3543221006" sldId="273"/>
            <ac:spMk id="21" creationId="{A416E3E5-5186-46A4-AFBD-337387D3163D}"/>
          </ac:spMkLst>
        </pc:spChg>
        <pc:spChg chg="add del">
          <ac:chgData name="Samantha Perez" userId="e1fe9bba9a09bdeb" providerId="LiveId" clId="{DC7BCD4F-4103-4C18-8414-30D3BFC8E670}" dt="2021-08-12T19:56:51.222" v="5607" actId="26606"/>
          <ac:spMkLst>
            <pc:docMk/>
            <pc:sldMk cId="3543221006" sldId="273"/>
            <ac:spMk id="22" creationId="{A5BA3AE5-0FB8-4948-A421-5CEE1A5E8A61}"/>
          </ac:spMkLst>
        </pc:spChg>
        <pc:spChg chg="add del">
          <ac:chgData name="Samantha Perez" userId="e1fe9bba9a09bdeb" providerId="LiveId" clId="{DC7BCD4F-4103-4C18-8414-30D3BFC8E670}" dt="2021-08-12T19:56:51.222" v="5607" actId="26606"/>
          <ac:spMkLst>
            <pc:docMk/>
            <pc:sldMk cId="3543221006" sldId="273"/>
            <ac:spMk id="23" creationId="{615FFFBF-F0D2-4BB8-BB9E-3ADC47E3B69A}"/>
          </ac:spMkLst>
        </pc:spChg>
        <pc:spChg chg="add del">
          <ac:chgData name="Samantha Perez" userId="e1fe9bba9a09bdeb" providerId="LiveId" clId="{DC7BCD4F-4103-4C18-8414-30D3BFC8E670}" dt="2021-08-12T19:56:51.222" v="5607" actId="26606"/>
          <ac:spMkLst>
            <pc:docMk/>
            <pc:sldMk cId="3543221006" sldId="273"/>
            <ac:spMk id="24" creationId="{FD056B7E-FBD7-4858-966D-9C4DEDA7EF3C}"/>
          </ac:spMkLst>
        </pc:spChg>
        <pc:spChg chg="add">
          <ac:chgData name="Samantha Perez" userId="e1fe9bba9a09bdeb" providerId="LiveId" clId="{DC7BCD4F-4103-4C18-8414-30D3BFC8E670}" dt="2021-08-12T19:57:05.396" v="5614" actId="26606"/>
          <ac:spMkLst>
            <pc:docMk/>
            <pc:sldMk cId="3543221006" sldId="273"/>
            <ac:spMk id="25" creationId="{7B8FAACC-353E-4F84-BA62-A5514185D9A9}"/>
          </ac:spMkLst>
        </pc:spChg>
        <pc:picChg chg="ord">
          <ac:chgData name="Samantha Perez" userId="e1fe9bba9a09bdeb" providerId="LiveId" clId="{DC7BCD4F-4103-4C18-8414-30D3BFC8E670}" dt="2021-08-12T19:57:05.396" v="5614" actId="26606"/>
          <ac:picMkLst>
            <pc:docMk/>
            <pc:sldMk cId="3543221006" sldId="273"/>
            <ac:picMk id="5" creationId="{D5F6873D-BFC8-AB41-88B9-5689722B12F1}"/>
          </ac:picMkLst>
        </pc:picChg>
        <pc:picChg chg="add del mod">
          <ac:chgData name="Samantha Perez" userId="e1fe9bba9a09bdeb" providerId="LiveId" clId="{DC7BCD4F-4103-4C18-8414-30D3BFC8E670}" dt="2021-08-12T19:51:22.480" v="5005" actId="478"/>
          <ac:picMkLst>
            <pc:docMk/>
            <pc:sldMk cId="3543221006" sldId="273"/>
            <ac:picMk id="8" creationId="{80FD1858-DD4E-4508-93FF-0324AE54AE77}"/>
          </ac:picMkLst>
        </pc:picChg>
        <pc:picChg chg="add mod">
          <ac:chgData name="Samantha Perez" userId="e1fe9bba9a09bdeb" providerId="LiveId" clId="{DC7BCD4F-4103-4C18-8414-30D3BFC8E670}" dt="2021-08-12T19:57:05.396" v="5614" actId="26606"/>
          <ac:picMkLst>
            <pc:docMk/>
            <pc:sldMk cId="3543221006" sldId="273"/>
            <ac:picMk id="11" creationId="{DD150228-B645-466C-82D1-4D9F9A774CB5}"/>
          </ac:picMkLst>
        </pc:picChg>
      </pc:sldChg>
      <pc:sldChg chg="addSp delSp modSp add del mod">
        <pc:chgData name="Samantha Perez" userId="e1fe9bba9a09bdeb" providerId="LiveId" clId="{DC7BCD4F-4103-4C18-8414-30D3BFC8E670}" dt="2021-08-12T19:37:01.977" v="4752" actId="47"/>
        <pc:sldMkLst>
          <pc:docMk/>
          <pc:sldMk cId="3748848054" sldId="274"/>
        </pc:sldMkLst>
        <pc:spChg chg="mod">
          <ac:chgData name="Samantha Perez" userId="e1fe9bba9a09bdeb" providerId="LiveId" clId="{DC7BCD4F-4103-4C18-8414-30D3BFC8E670}" dt="2021-08-12T19:11:55.081" v="4542" actId="1076"/>
          <ac:spMkLst>
            <pc:docMk/>
            <pc:sldMk cId="3748848054" sldId="274"/>
            <ac:spMk id="2" creationId="{6FB69B6A-6E85-174E-B7E8-B7B73B8EE755}"/>
          </ac:spMkLst>
        </pc:spChg>
        <pc:spChg chg="del mod">
          <ac:chgData name="Samantha Perez" userId="e1fe9bba9a09bdeb" providerId="LiveId" clId="{DC7BCD4F-4103-4C18-8414-30D3BFC8E670}" dt="2021-08-12T19:36:24.284" v="4741" actId="478"/>
          <ac:spMkLst>
            <pc:docMk/>
            <pc:sldMk cId="3748848054" sldId="274"/>
            <ac:spMk id="3" creationId="{C17BE17D-F28A-4843-A2C3-5B4CE838BA14}"/>
          </ac:spMkLst>
        </pc:spChg>
        <pc:spChg chg="add del mod">
          <ac:chgData name="Samantha Perez" userId="e1fe9bba9a09bdeb" providerId="LiveId" clId="{DC7BCD4F-4103-4C18-8414-30D3BFC8E670}" dt="2021-08-12T19:36:26.279" v="4742" actId="478"/>
          <ac:spMkLst>
            <pc:docMk/>
            <pc:sldMk cId="3748848054" sldId="274"/>
            <ac:spMk id="6" creationId="{9BB3878B-8BD0-49AA-8206-F34CC7F280F7}"/>
          </ac:spMkLst>
        </pc:spChg>
      </pc:sldChg>
      <pc:sldChg chg="addSp delSp modSp add mod">
        <pc:chgData name="Samantha Perez" userId="e1fe9bba9a09bdeb" providerId="LiveId" clId="{DC7BCD4F-4103-4C18-8414-30D3BFC8E670}" dt="2021-08-13T02:15:48.927" v="5915" actId="688"/>
        <pc:sldMkLst>
          <pc:docMk/>
          <pc:sldMk cId="1305830375" sldId="275"/>
        </pc:sldMkLst>
        <pc:spChg chg="mod">
          <ac:chgData name="Samantha Perez" userId="e1fe9bba9a09bdeb" providerId="LiveId" clId="{DC7BCD4F-4103-4C18-8414-30D3BFC8E670}" dt="2021-08-12T18:46:48.625" v="3472" actId="404"/>
          <ac:spMkLst>
            <pc:docMk/>
            <pc:sldMk cId="1305830375" sldId="275"/>
            <ac:spMk id="2" creationId="{6FB69B6A-6E85-174E-B7E8-B7B73B8EE755}"/>
          </ac:spMkLst>
        </pc:spChg>
        <pc:spChg chg="del">
          <ac:chgData name="Samantha Perez" userId="e1fe9bba9a09bdeb" providerId="LiveId" clId="{DC7BCD4F-4103-4C18-8414-30D3BFC8E670}" dt="2021-08-12T18:46:55.661" v="3473" actId="478"/>
          <ac:spMkLst>
            <pc:docMk/>
            <pc:sldMk cId="1305830375" sldId="275"/>
            <ac:spMk id="3" creationId="{C17BE17D-F28A-4843-A2C3-5B4CE838BA14}"/>
          </ac:spMkLst>
        </pc:spChg>
        <pc:spChg chg="add del mod">
          <ac:chgData name="Samantha Perez" userId="e1fe9bba9a09bdeb" providerId="LiveId" clId="{DC7BCD4F-4103-4C18-8414-30D3BFC8E670}" dt="2021-08-12T18:48:57.032" v="3474" actId="478"/>
          <ac:spMkLst>
            <pc:docMk/>
            <pc:sldMk cId="1305830375" sldId="275"/>
            <ac:spMk id="6" creationId="{E0EF340C-1FDE-46D9-8ED5-D174814D6F4F}"/>
          </ac:spMkLst>
        </pc:spChg>
        <pc:spChg chg="add mod">
          <ac:chgData name="Samantha Perez" userId="e1fe9bba9a09bdeb" providerId="LiveId" clId="{DC7BCD4F-4103-4C18-8414-30D3BFC8E670}" dt="2021-08-13T02:15:48.927" v="5915" actId="688"/>
          <ac:spMkLst>
            <pc:docMk/>
            <pc:sldMk cId="1305830375" sldId="275"/>
            <ac:spMk id="13" creationId="{EE0E0E03-51C6-40B9-8993-C6B953117452}"/>
          </ac:spMkLst>
        </pc:spChg>
        <pc:spChg chg="add mod">
          <ac:chgData name="Samantha Perez" userId="e1fe9bba9a09bdeb" providerId="LiveId" clId="{DC7BCD4F-4103-4C18-8414-30D3BFC8E670}" dt="2021-08-12T19:02:06.282" v="4323" actId="1076"/>
          <ac:spMkLst>
            <pc:docMk/>
            <pc:sldMk cId="1305830375" sldId="275"/>
            <ac:spMk id="14" creationId="{8C113520-4215-47F5-A1DB-C3CC7BF12049}"/>
          </ac:spMkLst>
        </pc:spChg>
        <pc:picChg chg="add del mod">
          <ac:chgData name="Samantha Perez" userId="e1fe9bba9a09bdeb" providerId="LiveId" clId="{DC7BCD4F-4103-4C18-8414-30D3BFC8E670}" dt="2021-08-12T18:49:45.778" v="3485" actId="21"/>
          <ac:picMkLst>
            <pc:docMk/>
            <pc:sldMk cId="1305830375" sldId="275"/>
            <ac:picMk id="8" creationId="{F9C39976-0485-4D59-B55E-EBF8A301931E}"/>
          </ac:picMkLst>
        </pc:picChg>
        <pc:picChg chg="add mod">
          <ac:chgData name="Samantha Perez" userId="e1fe9bba9a09bdeb" providerId="LiveId" clId="{DC7BCD4F-4103-4C18-8414-30D3BFC8E670}" dt="2021-08-12T19:01:54.072" v="4319" actId="1076"/>
          <ac:picMkLst>
            <pc:docMk/>
            <pc:sldMk cId="1305830375" sldId="275"/>
            <ac:picMk id="10" creationId="{8AD714EA-6A89-4AC7-91B6-C53B7917E27E}"/>
          </ac:picMkLst>
        </pc:picChg>
        <pc:picChg chg="add mod">
          <ac:chgData name="Samantha Perez" userId="e1fe9bba9a09bdeb" providerId="LiveId" clId="{DC7BCD4F-4103-4C18-8414-30D3BFC8E670}" dt="2021-08-12T19:01:56.916" v="4320" actId="14100"/>
          <ac:picMkLst>
            <pc:docMk/>
            <pc:sldMk cId="1305830375" sldId="275"/>
            <ac:picMk id="12" creationId="{58A3E770-B79F-46B5-A855-8B0E57540213}"/>
          </ac:picMkLst>
        </pc:picChg>
      </pc:sldChg>
      <pc:sldChg chg="addSp delSp modSp add mod setBg setClrOvrMap">
        <pc:chgData name="Samantha Perez" userId="e1fe9bba9a09bdeb" providerId="LiveId" clId="{DC7BCD4F-4103-4C18-8414-30D3BFC8E670}" dt="2021-08-13T02:24:06.618" v="5957" actId="26606"/>
        <pc:sldMkLst>
          <pc:docMk/>
          <pc:sldMk cId="3196738654" sldId="276"/>
        </pc:sldMkLst>
        <pc:spChg chg="mod">
          <ac:chgData name="Samantha Perez" userId="e1fe9bba9a09bdeb" providerId="LiveId" clId="{DC7BCD4F-4103-4C18-8414-30D3BFC8E670}" dt="2021-08-13T02:24:06.618" v="5957" actId="26606"/>
          <ac:spMkLst>
            <pc:docMk/>
            <pc:sldMk cId="3196738654" sldId="276"/>
            <ac:spMk id="2" creationId="{6FB69B6A-6E85-174E-B7E8-B7B73B8EE755}"/>
          </ac:spMkLst>
        </pc:spChg>
        <pc:spChg chg="add del mod">
          <ac:chgData name="Samantha Perez" userId="e1fe9bba9a09bdeb" providerId="LiveId" clId="{DC7BCD4F-4103-4C18-8414-30D3BFC8E670}" dt="2021-08-12T18:53:44.672" v="3593" actId="478"/>
          <ac:spMkLst>
            <pc:docMk/>
            <pc:sldMk cId="3196738654" sldId="276"/>
            <ac:spMk id="4" creationId="{A8FF9101-2356-47F8-92FC-66581CBD9C39}"/>
          </ac:spMkLst>
        </pc:spChg>
        <pc:spChg chg="add del mod ord">
          <ac:chgData name="Samantha Perez" userId="e1fe9bba9a09bdeb" providerId="LiveId" clId="{DC7BCD4F-4103-4C18-8414-30D3BFC8E670}" dt="2021-08-12T19:57:42.589" v="5620" actId="26606"/>
          <ac:spMkLst>
            <pc:docMk/>
            <pc:sldMk cId="3196738654" sldId="276"/>
            <ac:spMk id="11" creationId="{0D1204A5-6A75-48B9-8EA6-5090BE2D06DD}"/>
          </ac:spMkLst>
        </pc:spChg>
        <pc:spChg chg="del">
          <ac:chgData name="Samantha Perez" userId="e1fe9bba9a09bdeb" providerId="LiveId" clId="{DC7BCD4F-4103-4C18-8414-30D3BFC8E670}" dt="2021-08-12T18:53:38.257" v="3591" actId="478"/>
          <ac:spMkLst>
            <pc:docMk/>
            <pc:sldMk cId="3196738654" sldId="276"/>
            <ac:spMk id="13" creationId="{EE0E0E03-51C6-40B9-8993-C6B953117452}"/>
          </ac:spMkLst>
        </pc:spChg>
        <pc:spChg chg="del">
          <ac:chgData name="Samantha Perez" userId="e1fe9bba9a09bdeb" providerId="LiveId" clId="{DC7BCD4F-4103-4C18-8414-30D3BFC8E670}" dt="2021-08-12T18:53:42.070" v="3592" actId="478"/>
          <ac:spMkLst>
            <pc:docMk/>
            <pc:sldMk cId="3196738654" sldId="276"/>
            <ac:spMk id="14" creationId="{8C113520-4215-47F5-A1DB-C3CC7BF12049}"/>
          </ac:spMkLst>
        </pc:spChg>
        <pc:spChg chg="add del">
          <ac:chgData name="Samantha Perez" userId="e1fe9bba9a09bdeb" providerId="LiveId" clId="{DC7BCD4F-4103-4C18-8414-30D3BFC8E670}" dt="2021-08-12T19:57:33.291" v="5617" actId="26606"/>
          <ac:spMkLst>
            <pc:docMk/>
            <pc:sldMk cId="3196738654" sldId="276"/>
            <ac:spMk id="16" creationId="{9D336D4B-F9C3-4167-9191-8DA896C803E6}"/>
          </ac:spMkLst>
        </pc:spChg>
        <pc:spChg chg="add del">
          <ac:chgData name="Samantha Perez" userId="e1fe9bba9a09bdeb" providerId="LiveId" clId="{DC7BCD4F-4103-4C18-8414-30D3BFC8E670}" dt="2021-08-12T19:57:33.291" v="5617" actId="26606"/>
          <ac:spMkLst>
            <pc:docMk/>
            <pc:sldMk cId="3196738654" sldId="276"/>
            <ac:spMk id="18" creationId="{069BF0B4-2BF1-40F2-8D8E-9CFCED97D981}"/>
          </ac:spMkLst>
        </pc:spChg>
        <pc:spChg chg="add del">
          <ac:chgData name="Samantha Perez" userId="e1fe9bba9a09bdeb" providerId="LiveId" clId="{DC7BCD4F-4103-4C18-8414-30D3BFC8E670}" dt="2021-08-12T19:57:42.581" v="5619" actId="26606"/>
          <ac:spMkLst>
            <pc:docMk/>
            <pc:sldMk cId="3196738654" sldId="276"/>
            <ac:spMk id="20" creationId="{022AEB96-A3F8-4EC3-A246-8DAD9319AC20}"/>
          </ac:spMkLst>
        </pc:spChg>
        <pc:spChg chg="add del">
          <ac:chgData name="Samantha Perez" userId="e1fe9bba9a09bdeb" providerId="LiveId" clId="{DC7BCD4F-4103-4C18-8414-30D3BFC8E670}" dt="2021-08-12T19:57:42.581" v="5619" actId="26606"/>
          <ac:spMkLst>
            <pc:docMk/>
            <pc:sldMk cId="3196738654" sldId="276"/>
            <ac:spMk id="21" creationId="{14002556-A10E-479D-9B30-0C8B7938EF41}"/>
          </ac:spMkLst>
        </pc:spChg>
        <pc:spChg chg="add del">
          <ac:chgData name="Samantha Perez" userId="e1fe9bba9a09bdeb" providerId="LiveId" clId="{DC7BCD4F-4103-4C18-8414-30D3BFC8E670}" dt="2021-08-13T02:23:01.096" v="5938" actId="26606"/>
          <ac:spMkLst>
            <pc:docMk/>
            <pc:sldMk cId="3196738654" sldId="276"/>
            <ac:spMk id="25" creationId="{022AEB96-A3F8-4EC3-A246-8DAD9319AC20}"/>
          </ac:spMkLst>
        </pc:spChg>
        <pc:spChg chg="add del">
          <ac:chgData name="Samantha Perez" userId="e1fe9bba9a09bdeb" providerId="LiveId" clId="{DC7BCD4F-4103-4C18-8414-30D3BFC8E670}" dt="2021-08-13T02:23:01.096" v="5938" actId="26606"/>
          <ac:spMkLst>
            <pc:docMk/>
            <pc:sldMk cId="3196738654" sldId="276"/>
            <ac:spMk id="26" creationId="{14002556-A10E-479D-9B30-0C8B7938EF41}"/>
          </ac:spMkLst>
        </pc:spChg>
        <pc:spChg chg="add del">
          <ac:chgData name="Samantha Perez" userId="e1fe9bba9a09bdeb" providerId="LiveId" clId="{DC7BCD4F-4103-4C18-8414-30D3BFC8E670}" dt="2021-08-13T02:23:34.805" v="5944" actId="26606"/>
          <ac:spMkLst>
            <pc:docMk/>
            <pc:sldMk cId="3196738654" sldId="276"/>
            <ac:spMk id="27" creationId="{022AEB96-A3F8-4EC3-A246-8DAD9319AC20}"/>
          </ac:spMkLst>
        </pc:spChg>
        <pc:spChg chg="add del">
          <ac:chgData name="Samantha Perez" userId="e1fe9bba9a09bdeb" providerId="LiveId" clId="{DC7BCD4F-4103-4C18-8414-30D3BFC8E670}" dt="2021-08-13T02:16:20.961" v="5917" actId="26606"/>
          <ac:spMkLst>
            <pc:docMk/>
            <pc:sldMk cId="3196738654" sldId="276"/>
            <ac:spMk id="28" creationId="{022AEB96-A3F8-4EC3-A246-8DAD9319AC20}"/>
          </ac:spMkLst>
        </pc:spChg>
        <pc:spChg chg="add del">
          <ac:chgData name="Samantha Perez" userId="e1fe9bba9a09bdeb" providerId="LiveId" clId="{DC7BCD4F-4103-4C18-8414-30D3BFC8E670}" dt="2021-08-13T02:23:34.805" v="5944" actId="26606"/>
          <ac:spMkLst>
            <pc:docMk/>
            <pc:sldMk cId="3196738654" sldId="276"/>
            <ac:spMk id="29" creationId="{14002556-A10E-479D-9B30-0C8B7938EF41}"/>
          </ac:spMkLst>
        </pc:spChg>
        <pc:spChg chg="add del">
          <ac:chgData name="Samantha Perez" userId="e1fe9bba9a09bdeb" providerId="LiveId" clId="{DC7BCD4F-4103-4C18-8414-30D3BFC8E670}" dt="2021-08-13T02:16:20.961" v="5917" actId="26606"/>
          <ac:spMkLst>
            <pc:docMk/>
            <pc:sldMk cId="3196738654" sldId="276"/>
            <ac:spMk id="30" creationId="{14002556-A10E-479D-9B30-0C8B7938EF41}"/>
          </ac:spMkLst>
        </pc:spChg>
        <pc:spChg chg="add del">
          <ac:chgData name="Samantha Perez" userId="e1fe9bba9a09bdeb" providerId="LiveId" clId="{DC7BCD4F-4103-4C18-8414-30D3BFC8E670}" dt="2021-08-13T02:23:35.973" v="5946" actId="26606"/>
          <ac:spMkLst>
            <pc:docMk/>
            <pc:sldMk cId="3196738654" sldId="276"/>
            <ac:spMk id="31" creationId="{022AEB96-A3F8-4EC3-A246-8DAD9319AC20}"/>
          </ac:spMkLst>
        </pc:spChg>
        <pc:spChg chg="add del">
          <ac:chgData name="Samantha Perez" userId="e1fe9bba9a09bdeb" providerId="LiveId" clId="{DC7BCD4F-4103-4C18-8414-30D3BFC8E670}" dt="2021-08-13T02:16:23.153" v="5919" actId="26606"/>
          <ac:spMkLst>
            <pc:docMk/>
            <pc:sldMk cId="3196738654" sldId="276"/>
            <ac:spMk id="32" creationId="{022AEB96-A3F8-4EC3-A246-8DAD9319AC20}"/>
          </ac:spMkLst>
        </pc:spChg>
        <pc:spChg chg="add del">
          <ac:chgData name="Samantha Perez" userId="e1fe9bba9a09bdeb" providerId="LiveId" clId="{DC7BCD4F-4103-4C18-8414-30D3BFC8E670}" dt="2021-08-13T02:16:23.153" v="5919" actId="26606"/>
          <ac:spMkLst>
            <pc:docMk/>
            <pc:sldMk cId="3196738654" sldId="276"/>
            <ac:spMk id="33" creationId="{14002556-A10E-479D-9B30-0C8B7938EF41}"/>
          </ac:spMkLst>
        </pc:spChg>
        <pc:spChg chg="add del">
          <ac:chgData name="Samantha Perez" userId="e1fe9bba9a09bdeb" providerId="LiveId" clId="{DC7BCD4F-4103-4C18-8414-30D3BFC8E670}" dt="2021-08-13T02:23:35.973" v="5946" actId="26606"/>
          <ac:spMkLst>
            <pc:docMk/>
            <pc:sldMk cId="3196738654" sldId="276"/>
            <ac:spMk id="34" creationId="{14002556-A10E-479D-9B30-0C8B7938EF41}"/>
          </ac:spMkLst>
        </pc:spChg>
        <pc:spChg chg="add del">
          <ac:chgData name="Samantha Perez" userId="e1fe9bba9a09bdeb" providerId="LiveId" clId="{DC7BCD4F-4103-4C18-8414-30D3BFC8E670}" dt="2021-08-13T02:16:23.576" v="5921" actId="26606"/>
          <ac:spMkLst>
            <pc:docMk/>
            <pc:sldMk cId="3196738654" sldId="276"/>
            <ac:spMk id="35" creationId="{022AEB96-A3F8-4EC3-A246-8DAD9319AC20}"/>
          </ac:spMkLst>
        </pc:spChg>
        <pc:spChg chg="add del">
          <ac:chgData name="Samantha Perez" userId="e1fe9bba9a09bdeb" providerId="LiveId" clId="{DC7BCD4F-4103-4C18-8414-30D3BFC8E670}" dt="2021-08-13T02:16:23.576" v="5921" actId="26606"/>
          <ac:spMkLst>
            <pc:docMk/>
            <pc:sldMk cId="3196738654" sldId="276"/>
            <ac:spMk id="36" creationId="{14002556-A10E-479D-9B30-0C8B7938EF41}"/>
          </ac:spMkLst>
        </pc:spChg>
        <pc:spChg chg="add del">
          <ac:chgData name="Samantha Perez" userId="e1fe9bba9a09bdeb" providerId="LiveId" clId="{DC7BCD4F-4103-4C18-8414-30D3BFC8E670}" dt="2021-08-13T02:23:59.431" v="5950" actId="26606"/>
          <ac:spMkLst>
            <pc:docMk/>
            <pc:sldMk cId="3196738654" sldId="276"/>
            <ac:spMk id="37" creationId="{022AEB96-A3F8-4EC3-A246-8DAD9319AC20}"/>
          </ac:spMkLst>
        </pc:spChg>
        <pc:spChg chg="add del">
          <ac:chgData name="Samantha Perez" userId="e1fe9bba9a09bdeb" providerId="LiveId" clId="{DC7BCD4F-4103-4C18-8414-30D3BFC8E670}" dt="2021-08-13T02:16:25.038" v="5923" actId="26606"/>
          <ac:spMkLst>
            <pc:docMk/>
            <pc:sldMk cId="3196738654" sldId="276"/>
            <ac:spMk id="38" creationId="{022AEB96-A3F8-4EC3-A246-8DAD9319AC20}"/>
          </ac:spMkLst>
        </pc:spChg>
        <pc:spChg chg="add del">
          <ac:chgData name="Samantha Perez" userId="e1fe9bba9a09bdeb" providerId="LiveId" clId="{DC7BCD4F-4103-4C18-8414-30D3BFC8E670}" dt="2021-08-13T02:16:25.038" v="5923" actId="26606"/>
          <ac:spMkLst>
            <pc:docMk/>
            <pc:sldMk cId="3196738654" sldId="276"/>
            <ac:spMk id="39" creationId="{14002556-A10E-479D-9B30-0C8B7938EF41}"/>
          </ac:spMkLst>
        </pc:spChg>
        <pc:spChg chg="add del">
          <ac:chgData name="Samantha Perez" userId="e1fe9bba9a09bdeb" providerId="LiveId" clId="{DC7BCD4F-4103-4C18-8414-30D3BFC8E670}" dt="2021-08-13T02:23:59.431" v="5950" actId="26606"/>
          <ac:spMkLst>
            <pc:docMk/>
            <pc:sldMk cId="3196738654" sldId="276"/>
            <ac:spMk id="40" creationId="{14002556-A10E-479D-9B30-0C8B7938EF41}"/>
          </ac:spMkLst>
        </pc:spChg>
        <pc:spChg chg="add del">
          <ac:chgData name="Samantha Perez" userId="e1fe9bba9a09bdeb" providerId="LiveId" clId="{DC7BCD4F-4103-4C18-8414-30D3BFC8E670}" dt="2021-08-13T02:16:26.490" v="5925" actId="26606"/>
          <ac:spMkLst>
            <pc:docMk/>
            <pc:sldMk cId="3196738654" sldId="276"/>
            <ac:spMk id="41" creationId="{022AEB96-A3F8-4EC3-A246-8DAD9319AC20}"/>
          </ac:spMkLst>
        </pc:spChg>
        <pc:spChg chg="add del">
          <ac:chgData name="Samantha Perez" userId="e1fe9bba9a09bdeb" providerId="LiveId" clId="{DC7BCD4F-4103-4C18-8414-30D3BFC8E670}" dt="2021-08-13T02:16:26.490" v="5925" actId="26606"/>
          <ac:spMkLst>
            <pc:docMk/>
            <pc:sldMk cId="3196738654" sldId="276"/>
            <ac:spMk id="42" creationId="{14002556-A10E-479D-9B30-0C8B7938EF41}"/>
          </ac:spMkLst>
        </pc:spChg>
        <pc:spChg chg="add del">
          <ac:chgData name="Samantha Perez" userId="e1fe9bba9a09bdeb" providerId="LiveId" clId="{DC7BCD4F-4103-4C18-8414-30D3BFC8E670}" dt="2021-08-13T02:24:01.358" v="5952" actId="26606"/>
          <ac:spMkLst>
            <pc:docMk/>
            <pc:sldMk cId="3196738654" sldId="276"/>
            <ac:spMk id="43" creationId="{022AEB96-A3F8-4EC3-A246-8DAD9319AC20}"/>
          </ac:spMkLst>
        </pc:spChg>
        <pc:spChg chg="add del">
          <ac:chgData name="Samantha Perez" userId="e1fe9bba9a09bdeb" providerId="LiveId" clId="{DC7BCD4F-4103-4C18-8414-30D3BFC8E670}" dt="2021-08-13T02:16:28.231" v="5927" actId="26606"/>
          <ac:spMkLst>
            <pc:docMk/>
            <pc:sldMk cId="3196738654" sldId="276"/>
            <ac:spMk id="44" creationId="{022AEB96-A3F8-4EC3-A246-8DAD9319AC20}"/>
          </ac:spMkLst>
        </pc:spChg>
        <pc:spChg chg="add del">
          <ac:chgData name="Samantha Perez" userId="e1fe9bba9a09bdeb" providerId="LiveId" clId="{DC7BCD4F-4103-4C18-8414-30D3BFC8E670}" dt="2021-08-13T02:16:28.231" v="5927" actId="26606"/>
          <ac:spMkLst>
            <pc:docMk/>
            <pc:sldMk cId="3196738654" sldId="276"/>
            <ac:spMk id="45" creationId="{14002556-A10E-479D-9B30-0C8B7938EF41}"/>
          </ac:spMkLst>
        </pc:spChg>
        <pc:spChg chg="add del">
          <ac:chgData name="Samantha Perez" userId="e1fe9bba9a09bdeb" providerId="LiveId" clId="{DC7BCD4F-4103-4C18-8414-30D3BFC8E670}" dt="2021-08-13T02:24:01.358" v="5952" actId="26606"/>
          <ac:spMkLst>
            <pc:docMk/>
            <pc:sldMk cId="3196738654" sldId="276"/>
            <ac:spMk id="46" creationId="{14002556-A10E-479D-9B30-0C8B7938EF41}"/>
          </ac:spMkLst>
        </pc:spChg>
        <pc:spChg chg="add del">
          <ac:chgData name="Samantha Perez" userId="e1fe9bba9a09bdeb" providerId="LiveId" clId="{DC7BCD4F-4103-4C18-8414-30D3BFC8E670}" dt="2021-08-13T02:16:28.734" v="5929" actId="26606"/>
          <ac:spMkLst>
            <pc:docMk/>
            <pc:sldMk cId="3196738654" sldId="276"/>
            <ac:spMk id="47" creationId="{022AEB96-A3F8-4EC3-A246-8DAD9319AC20}"/>
          </ac:spMkLst>
        </pc:spChg>
        <pc:spChg chg="add del">
          <ac:chgData name="Samantha Perez" userId="e1fe9bba9a09bdeb" providerId="LiveId" clId="{DC7BCD4F-4103-4C18-8414-30D3BFC8E670}" dt="2021-08-13T02:16:28.734" v="5929" actId="26606"/>
          <ac:spMkLst>
            <pc:docMk/>
            <pc:sldMk cId="3196738654" sldId="276"/>
            <ac:spMk id="48" creationId="{14002556-A10E-479D-9B30-0C8B7938EF41}"/>
          </ac:spMkLst>
        </pc:spChg>
        <pc:spChg chg="add del">
          <ac:chgData name="Samantha Perez" userId="e1fe9bba9a09bdeb" providerId="LiveId" clId="{DC7BCD4F-4103-4C18-8414-30D3BFC8E670}" dt="2021-08-13T02:24:04.619" v="5954" actId="26606"/>
          <ac:spMkLst>
            <pc:docMk/>
            <pc:sldMk cId="3196738654" sldId="276"/>
            <ac:spMk id="49" creationId="{022AEB96-A3F8-4EC3-A246-8DAD9319AC20}"/>
          </ac:spMkLst>
        </pc:spChg>
        <pc:spChg chg="add del">
          <ac:chgData name="Samantha Perez" userId="e1fe9bba9a09bdeb" providerId="LiveId" clId="{DC7BCD4F-4103-4C18-8414-30D3BFC8E670}" dt="2021-08-13T02:24:04.619" v="5954" actId="26606"/>
          <ac:spMkLst>
            <pc:docMk/>
            <pc:sldMk cId="3196738654" sldId="276"/>
            <ac:spMk id="50" creationId="{14002556-A10E-479D-9B30-0C8B7938EF41}"/>
          </ac:spMkLst>
        </pc:spChg>
        <pc:spChg chg="add del">
          <ac:chgData name="Samantha Perez" userId="e1fe9bba9a09bdeb" providerId="LiveId" clId="{DC7BCD4F-4103-4C18-8414-30D3BFC8E670}" dt="2021-08-13T02:24:06.594" v="5956" actId="26606"/>
          <ac:spMkLst>
            <pc:docMk/>
            <pc:sldMk cId="3196738654" sldId="276"/>
            <ac:spMk id="52" creationId="{022AEB96-A3F8-4EC3-A246-8DAD9319AC20}"/>
          </ac:spMkLst>
        </pc:spChg>
        <pc:spChg chg="add del">
          <ac:chgData name="Samantha Perez" userId="e1fe9bba9a09bdeb" providerId="LiveId" clId="{DC7BCD4F-4103-4C18-8414-30D3BFC8E670}" dt="2021-08-13T02:24:06.594" v="5956" actId="26606"/>
          <ac:spMkLst>
            <pc:docMk/>
            <pc:sldMk cId="3196738654" sldId="276"/>
            <ac:spMk id="53" creationId="{14002556-A10E-479D-9B30-0C8B7938EF41}"/>
          </ac:spMkLst>
        </pc:spChg>
        <pc:spChg chg="add">
          <ac:chgData name="Samantha Perez" userId="e1fe9bba9a09bdeb" providerId="LiveId" clId="{DC7BCD4F-4103-4C18-8414-30D3BFC8E670}" dt="2021-08-13T02:24:06.618" v="5957" actId="26606"/>
          <ac:spMkLst>
            <pc:docMk/>
            <pc:sldMk cId="3196738654" sldId="276"/>
            <ac:spMk id="55" creationId="{022AEB96-A3F8-4EC3-A246-8DAD9319AC20}"/>
          </ac:spMkLst>
        </pc:spChg>
        <pc:spChg chg="add">
          <ac:chgData name="Samantha Perez" userId="e1fe9bba9a09bdeb" providerId="LiveId" clId="{DC7BCD4F-4103-4C18-8414-30D3BFC8E670}" dt="2021-08-13T02:24:06.618" v="5957" actId="26606"/>
          <ac:spMkLst>
            <pc:docMk/>
            <pc:sldMk cId="3196738654" sldId="276"/>
            <ac:spMk id="56" creationId="{14002556-A10E-479D-9B30-0C8B7938EF41}"/>
          </ac:spMkLst>
        </pc:spChg>
        <pc:graphicFrameChg chg="add mod modGraphic">
          <ac:chgData name="Samantha Perez" userId="e1fe9bba9a09bdeb" providerId="LiveId" clId="{DC7BCD4F-4103-4C18-8414-30D3BFC8E670}" dt="2021-08-13T02:24:06.618" v="5957" actId="26606"/>
          <ac:graphicFrameMkLst>
            <pc:docMk/>
            <pc:sldMk cId="3196738654" sldId="276"/>
            <ac:graphicFrameMk id="23" creationId="{AF34614D-F35C-4DC9-841C-E652E59C9D06}"/>
          </ac:graphicFrameMkLst>
        </pc:graphicFrameChg>
        <pc:picChg chg="ord">
          <ac:chgData name="Samantha Perez" userId="e1fe9bba9a09bdeb" providerId="LiveId" clId="{DC7BCD4F-4103-4C18-8414-30D3BFC8E670}" dt="2021-08-12T19:57:42.581" v="5619" actId="26606"/>
          <ac:picMkLst>
            <pc:docMk/>
            <pc:sldMk cId="3196738654" sldId="276"/>
            <ac:picMk id="5" creationId="{D5F6873D-BFC8-AB41-88B9-5689722B12F1}"/>
          </ac:picMkLst>
        </pc:picChg>
        <pc:picChg chg="add mod ord">
          <ac:chgData name="Samantha Perez" userId="e1fe9bba9a09bdeb" providerId="LiveId" clId="{DC7BCD4F-4103-4C18-8414-30D3BFC8E670}" dt="2021-08-13T02:24:06.618" v="5957" actId="26606"/>
          <ac:picMkLst>
            <pc:docMk/>
            <pc:sldMk cId="3196738654" sldId="276"/>
            <ac:picMk id="7" creationId="{8BB34E8F-2BA6-4398-99DA-FC804CF95B6E}"/>
          </ac:picMkLst>
        </pc:picChg>
        <pc:picChg chg="del">
          <ac:chgData name="Samantha Perez" userId="e1fe9bba9a09bdeb" providerId="LiveId" clId="{DC7BCD4F-4103-4C18-8414-30D3BFC8E670}" dt="2021-08-12T18:53:34.596" v="3589" actId="478"/>
          <ac:picMkLst>
            <pc:docMk/>
            <pc:sldMk cId="3196738654" sldId="276"/>
            <ac:picMk id="10" creationId="{8AD714EA-6A89-4AC7-91B6-C53B7917E27E}"/>
          </ac:picMkLst>
        </pc:picChg>
        <pc:picChg chg="del">
          <ac:chgData name="Samantha Perez" userId="e1fe9bba9a09bdeb" providerId="LiveId" clId="{DC7BCD4F-4103-4C18-8414-30D3BFC8E670}" dt="2021-08-12T18:53:36.282" v="3590" actId="478"/>
          <ac:picMkLst>
            <pc:docMk/>
            <pc:sldMk cId="3196738654" sldId="276"/>
            <ac:picMk id="12" creationId="{58A3E770-B79F-46B5-A855-8B0E57540213}"/>
          </ac:picMkLst>
        </pc:picChg>
      </pc:sldChg>
      <pc:sldChg chg="addSp delSp modSp add mod setBg">
        <pc:chgData name="Samantha Perez" userId="e1fe9bba9a09bdeb" providerId="LiveId" clId="{DC7BCD4F-4103-4C18-8414-30D3BFC8E670}" dt="2021-08-12T19:57:14.501" v="5615" actId="26606"/>
        <pc:sldMkLst>
          <pc:docMk/>
          <pc:sldMk cId="1832070993" sldId="277"/>
        </pc:sldMkLst>
        <pc:spChg chg="mod">
          <ac:chgData name="Samantha Perez" userId="e1fe9bba9a09bdeb" providerId="LiveId" clId="{DC7BCD4F-4103-4C18-8414-30D3BFC8E670}" dt="2021-08-12T19:57:14.501" v="5615" actId="26606"/>
          <ac:spMkLst>
            <pc:docMk/>
            <pc:sldMk cId="1832070993" sldId="277"/>
            <ac:spMk id="2" creationId="{6FB69B6A-6E85-174E-B7E8-B7B73B8EE755}"/>
          </ac:spMkLst>
        </pc:spChg>
        <pc:spChg chg="mod ord">
          <ac:chgData name="Samantha Perez" userId="e1fe9bba9a09bdeb" providerId="LiveId" clId="{DC7BCD4F-4103-4C18-8414-30D3BFC8E670}" dt="2021-08-12T19:57:14.501" v="5615" actId="26606"/>
          <ac:spMkLst>
            <pc:docMk/>
            <pc:sldMk cId="1832070993" sldId="277"/>
            <ac:spMk id="11" creationId="{0D1204A5-6A75-48B9-8EA6-5090BE2D06DD}"/>
          </ac:spMkLst>
        </pc:spChg>
        <pc:spChg chg="add">
          <ac:chgData name="Samantha Perez" userId="e1fe9bba9a09bdeb" providerId="LiveId" clId="{DC7BCD4F-4103-4C18-8414-30D3BFC8E670}" dt="2021-08-12T19:57:14.501" v="5615" actId="26606"/>
          <ac:spMkLst>
            <pc:docMk/>
            <pc:sldMk cId="1832070993" sldId="277"/>
            <ac:spMk id="16" creationId="{A1DFCBE5-52C1-48A9-89CF-E7D68CCA1620}"/>
          </ac:spMkLst>
        </pc:spChg>
        <pc:spChg chg="add">
          <ac:chgData name="Samantha Perez" userId="e1fe9bba9a09bdeb" providerId="LiveId" clId="{DC7BCD4F-4103-4C18-8414-30D3BFC8E670}" dt="2021-08-12T19:57:14.501" v="5615" actId="26606"/>
          <ac:spMkLst>
            <pc:docMk/>
            <pc:sldMk cId="1832070993" sldId="277"/>
            <ac:spMk id="18" creationId="{06AB74CA-E76D-4922-91FE-A4AAF0487CE8}"/>
          </ac:spMkLst>
        </pc:spChg>
        <pc:picChg chg="add mod ord">
          <ac:chgData name="Samantha Perez" userId="e1fe9bba9a09bdeb" providerId="LiveId" clId="{DC7BCD4F-4103-4C18-8414-30D3BFC8E670}" dt="2021-08-12T19:57:14.501" v="5615" actId="26606"/>
          <ac:picMkLst>
            <pc:docMk/>
            <pc:sldMk cId="1832070993" sldId="277"/>
            <ac:picMk id="4" creationId="{021CDF5E-B3FE-4402-9092-E927CB755B76}"/>
          </ac:picMkLst>
        </pc:picChg>
        <pc:picChg chg="ord">
          <ac:chgData name="Samantha Perez" userId="e1fe9bba9a09bdeb" providerId="LiveId" clId="{DC7BCD4F-4103-4C18-8414-30D3BFC8E670}" dt="2021-08-12T19:57:14.501" v="5615" actId="26606"/>
          <ac:picMkLst>
            <pc:docMk/>
            <pc:sldMk cId="1832070993" sldId="277"/>
            <ac:picMk id="5" creationId="{D5F6873D-BFC8-AB41-88B9-5689722B12F1}"/>
          </ac:picMkLst>
        </pc:picChg>
        <pc:picChg chg="del">
          <ac:chgData name="Samantha Perez" userId="e1fe9bba9a09bdeb" providerId="LiveId" clId="{DC7BCD4F-4103-4C18-8414-30D3BFC8E670}" dt="2021-08-12T19:03:44.156" v="4384" actId="478"/>
          <ac:picMkLst>
            <pc:docMk/>
            <pc:sldMk cId="1832070993" sldId="277"/>
            <ac:picMk id="7" creationId="{8BB34E8F-2BA6-4398-99DA-FC804CF95B6E}"/>
          </ac:picMkLst>
        </pc:picChg>
        <pc:picChg chg="add mod">
          <ac:chgData name="Samantha Perez" userId="e1fe9bba9a09bdeb" providerId="LiveId" clId="{DC7BCD4F-4103-4C18-8414-30D3BFC8E670}" dt="2021-08-12T19:57:14.501" v="5615" actId="26606"/>
          <ac:picMkLst>
            <pc:docMk/>
            <pc:sldMk cId="1832070993" sldId="277"/>
            <ac:picMk id="8" creationId="{5B2E8EEE-3F50-4662-B748-EAE980EF30C7}"/>
          </ac:picMkLst>
        </pc:picChg>
        <pc:picChg chg="add del mod">
          <ac:chgData name="Samantha Perez" userId="e1fe9bba9a09bdeb" providerId="LiveId" clId="{DC7BCD4F-4103-4C18-8414-30D3BFC8E670}" dt="2021-08-12T19:04:30.492" v="4387" actId="478"/>
          <ac:picMkLst>
            <pc:docMk/>
            <pc:sldMk cId="1832070993" sldId="277"/>
            <ac:picMk id="1026" creationId="{EF9D2C27-DA7D-4FD0-91AA-331EBCA1B4BE}"/>
          </ac:picMkLst>
        </pc:picChg>
      </pc:sldChg>
      <pc:sldChg chg="addSp delSp modSp add mod">
        <pc:chgData name="Samantha Perez" userId="e1fe9bba9a09bdeb" providerId="LiveId" clId="{DC7BCD4F-4103-4C18-8414-30D3BFC8E670}" dt="2021-08-12T19:37:26.950" v="4782" actId="478"/>
        <pc:sldMkLst>
          <pc:docMk/>
          <pc:sldMk cId="524073580" sldId="278"/>
        </pc:sldMkLst>
        <pc:spChg chg="mod">
          <ac:chgData name="Samantha Perez" userId="e1fe9bba9a09bdeb" providerId="LiveId" clId="{DC7BCD4F-4103-4C18-8414-30D3BFC8E670}" dt="2021-08-12T19:12:50.613" v="4574" actId="20577"/>
          <ac:spMkLst>
            <pc:docMk/>
            <pc:sldMk cId="524073580" sldId="278"/>
            <ac:spMk id="2" creationId="{6FB69B6A-6E85-174E-B7E8-B7B73B8EE755}"/>
          </ac:spMkLst>
        </pc:spChg>
        <pc:spChg chg="del">
          <ac:chgData name="Samantha Perez" userId="e1fe9bba9a09bdeb" providerId="LiveId" clId="{DC7BCD4F-4103-4C18-8414-30D3BFC8E670}" dt="2021-08-12T19:36:55.751" v="4751" actId="478"/>
          <ac:spMkLst>
            <pc:docMk/>
            <pc:sldMk cId="524073580" sldId="278"/>
            <ac:spMk id="3" creationId="{C17BE17D-F28A-4843-A2C3-5B4CE838BA14}"/>
          </ac:spMkLst>
        </pc:spChg>
        <pc:spChg chg="add del mod">
          <ac:chgData name="Samantha Perez" userId="e1fe9bba9a09bdeb" providerId="LiveId" clId="{DC7BCD4F-4103-4C18-8414-30D3BFC8E670}" dt="2021-08-12T19:37:26.950" v="4782" actId="478"/>
          <ac:spMkLst>
            <pc:docMk/>
            <pc:sldMk cId="524073580" sldId="278"/>
            <ac:spMk id="6" creationId="{0B5C8B2F-A507-4895-ABA9-447558DA7953}"/>
          </ac:spMkLst>
        </pc:spChg>
      </pc:sldChg>
      <pc:sldChg chg="modSp add mod">
        <pc:chgData name="Samantha Perez" userId="e1fe9bba9a09bdeb" providerId="LiveId" clId="{DC7BCD4F-4103-4C18-8414-30D3BFC8E670}" dt="2021-08-12T19:39:37.374" v="4811" actId="1076"/>
        <pc:sldMkLst>
          <pc:docMk/>
          <pc:sldMk cId="3459008094" sldId="279"/>
        </pc:sldMkLst>
        <pc:spChg chg="mod">
          <ac:chgData name="Samantha Perez" userId="e1fe9bba9a09bdeb" providerId="LiveId" clId="{DC7BCD4F-4103-4C18-8414-30D3BFC8E670}" dt="2021-08-12T19:39:37.374" v="4811" actId="1076"/>
          <ac:spMkLst>
            <pc:docMk/>
            <pc:sldMk cId="3459008094" sldId="279"/>
            <ac:spMk id="2" creationId="{6FB69B6A-6E85-174E-B7E8-B7B73B8EE75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16/7/layout/BasicLinearProcessNumbered" loCatId="process" qsTypeId="urn:microsoft.com/office/officeart/2005/8/quickstyle/simple1" qsCatId="simple" csTypeId="urn:microsoft.com/office/officeart/2005/8/colors/accent0_3" csCatId="mainScheme"/>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phldrT="1"/>
      <dgm:spPr/>
      <dgm:t>
        <a:bodyPr/>
        <a:lstStyle/>
        <a:p>
          <a:r>
            <a:rPr lang="en-US"/>
            <a:t>1</a:t>
          </a:r>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phldrT="2"/>
      <dgm:spPr/>
      <dgm:t>
        <a:bodyPr/>
        <a:lstStyle/>
        <a:p>
          <a:r>
            <a:rPr lang="en-US"/>
            <a:t>2</a:t>
          </a:r>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phldrT="3"/>
      <dgm:spPr/>
      <dgm:t>
        <a:bodyPr/>
        <a:lstStyle/>
        <a:p>
          <a:r>
            <a:rPr lang="en-US"/>
            <a:t>3</a:t>
          </a:r>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phldrT="4"/>
      <dgm:spPr/>
      <dgm:t>
        <a:bodyPr/>
        <a:lstStyle/>
        <a:p>
          <a:r>
            <a:rPr lang="en-US"/>
            <a:t>4</a:t>
          </a:r>
        </a:p>
      </dgm:t>
    </dgm:pt>
    <dgm:pt modelId="{7631BAFE-5C48-47F1-974D-55198E76B1F1}" type="pres">
      <dgm:prSet presAssocID="{FD6EDA08-C638-4A62-A8DA-273A60758E9C}" presName="Name0" presStyleCnt="0">
        <dgm:presLayoutVars>
          <dgm:animLvl val="lvl"/>
          <dgm:resizeHandles val="exact"/>
        </dgm:presLayoutVars>
      </dgm:prSet>
      <dgm:spPr/>
    </dgm:pt>
    <dgm:pt modelId="{296736C3-E05F-4F2D-995C-0B01EFA70C08}" type="pres">
      <dgm:prSet presAssocID="{6D3F0866-D276-473D-AAC2-AF21C82B1386}" presName="compositeNode" presStyleCnt="0">
        <dgm:presLayoutVars>
          <dgm:bulletEnabled val="1"/>
        </dgm:presLayoutVars>
      </dgm:prSet>
      <dgm:spPr/>
    </dgm:pt>
    <dgm:pt modelId="{6A7A85FC-CF79-4EF8-A899-9EDAA175C3BE}" type="pres">
      <dgm:prSet presAssocID="{6D3F0866-D276-473D-AAC2-AF21C82B1386}" presName="bgRect" presStyleLbl="bgAccFollowNode1" presStyleIdx="0" presStyleCnt="4"/>
      <dgm:spPr/>
    </dgm:pt>
    <dgm:pt modelId="{7BA84F87-1060-4D96-B394-C6A8AD12A00F}" type="pres">
      <dgm:prSet presAssocID="{3F2C764F-FB0F-4E0D-9531-D23966C9E707}" presName="sibTransNodeCircle" presStyleLbl="alignNode1" presStyleIdx="0" presStyleCnt="8">
        <dgm:presLayoutVars>
          <dgm:chMax val="0"/>
          <dgm:bulletEnabled/>
        </dgm:presLayoutVars>
      </dgm:prSet>
      <dgm:spPr/>
    </dgm:pt>
    <dgm:pt modelId="{9DCB3ADD-E3FC-40A5-981B-47AF80E4A734}" type="pres">
      <dgm:prSet presAssocID="{6D3F0866-D276-473D-AAC2-AF21C82B1386}" presName="bottomLine" presStyleLbl="alignNode1" presStyleIdx="1" presStyleCnt="8">
        <dgm:presLayoutVars/>
      </dgm:prSet>
      <dgm:spPr/>
    </dgm:pt>
    <dgm:pt modelId="{E3E92EAB-5E64-4E22-931F-FFD8FA364893}" type="pres">
      <dgm:prSet presAssocID="{6D3F0866-D276-473D-AAC2-AF21C82B1386}" presName="nodeText" presStyleLbl="bgAccFollowNode1" presStyleIdx="0" presStyleCnt="4">
        <dgm:presLayoutVars>
          <dgm:bulletEnabled val="1"/>
        </dgm:presLayoutVars>
      </dgm:prSet>
      <dgm:spPr/>
    </dgm:pt>
    <dgm:pt modelId="{BA469CAA-D897-42FC-B479-1BABA1EC785D}" type="pres">
      <dgm:prSet presAssocID="{3F2C764F-FB0F-4E0D-9531-D23966C9E707}" presName="sibTrans" presStyleCnt="0"/>
      <dgm:spPr/>
    </dgm:pt>
    <dgm:pt modelId="{E8F618C1-6BA4-4772-9BAF-7BEDA94F1E1A}" type="pres">
      <dgm:prSet presAssocID="{E0333145-8B01-496C-801F-498BB1B6742C}" presName="compositeNode" presStyleCnt="0">
        <dgm:presLayoutVars>
          <dgm:bulletEnabled val="1"/>
        </dgm:presLayoutVars>
      </dgm:prSet>
      <dgm:spPr/>
    </dgm:pt>
    <dgm:pt modelId="{70777FD2-F0CC-42D0-BE8E-B8AA8FA3962B}" type="pres">
      <dgm:prSet presAssocID="{E0333145-8B01-496C-801F-498BB1B6742C}" presName="bgRect" presStyleLbl="bgAccFollowNode1" presStyleIdx="1" presStyleCnt="4"/>
      <dgm:spPr/>
    </dgm:pt>
    <dgm:pt modelId="{1655930A-AE75-454B-8BDA-80CB2939ADA3}" type="pres">
      <dgm:prSet presAssocID="{3E328FAB-086C-45AB-B35C-B54A40BCFA99}" presName="sibTransNodeCircle" presStyleLbl="alignNode1" presStyleIdx="2" presStyleCnt="8">
        <dgm:presLayoutVars>
          <dgm:chMax val="0"/>
          <dgm:bulletEnabled/>
        </dgm:presLayoutVars>
      </dgm:prSet>
      <dgm:spPr/>
    </dgm:pt>
    <dgm:pt modelId="{78B78A3C-238B-47F2-A75C-A8C6E1F4331E}" type="pres">
      <dgm:prSet presAssocID="{E0333145-8B01-496C-801F-498BB1B6742C}" presName="bottomLine" presStyleLbl="alignNode1" presStyleIdx="3" presStyleCnt="8">
        <dgm:presLayoutVars/>
      </dgm:prSet>
      <dgm:spPr/>
    </dgm:pt>
    <dgm:pt modelId="{CF133149-C4CB-4D2E-A82A-9B53038617EE}" type="pres">
      <dgm:prSet presAssocID="{E0333145-8B01-496C-801F-498BB1B6742C}" presName="nodeText" presStyleLbl="bgAccFollowNode1" presStyleIdx="1" presStyleCnt="4">
        <dgm:presLayoutVars>
          <dgm:bulletEnabled val="1"/>
        </dgm:presLayoutVars>
      </dgm:prSet>
      <dgm:spPr/>
    </dgm:pt>
    <dgm:pt modelId="{04A25E9E-F4A3-4F5D-B999-B6A3142BA690}" type="pres">
      <dgm:prSet presAssocID="{3E328FAB-086C-45AB-B35C-B54A40BCFA99}" presName="sibTrans" presStyleCnt="0"/>
      <dgm:spPr/>
    </dgm:pt>
    <dgm:pt modelId="{78853EA2-8D51-4BDE-ABCC-AC637B95A819}" type="pres">
      <dgm:prSet presAssocID="{A9076B25-A40B-4AC0-BE52-4C8B61B8250D}" presName="compositeNode" presStyleCnt="0">
        <dgm:presLayoutVars>
          <dgm:bulletEnabled val="1"/>
        </dgm:presLayoutVars>
      </dgm:prSet>
      <dgm:spPr/>
    </dgm:pt>
    <dgm:pt modelId="{E24B1181-EBE0-435F-B103-1976003DAD04}" type="pres">
      <dgm:prSet presAssocID="{A9076B25-A40B-4AC0-BE52-4C8B61B8250D}" presName="bgRect" presStyleLbl="bgAccFollowNode1" presStyleIdx="2" presStyleCnt="4"/>
      <dgm:spPr/>
    </dgm:pt>
    <dgm:pt modelId="{64E91EA7-2411-4408-B4E9-4C70D990D33E}" type="pres">
      <dgm:prSet presAssocID="{89DF8C19-EEEA-4225-95E8-6A3A0C98781D}" presName="sibTransNodeCircle" presStyleLbl="alignNode1" presStyleIdx="4" presStyleCnt="8">
        <dgm:presLayoutVars>
          <dgm:chMax val="0"/>
          <dgm:bulletEnabled/>
        </dgm:presLayoutVars>
      </dgm:prSet>
      <dgm:spPr/>
    </dgm:pt>
    <dgm:pt modelId="{FF501526-DC84-441A-8EFD-374DD6EFEB2F}" type="pres">
      <dgm:prSet presAssocID="{A9076B25-A40B-4AC0-BE52-4C8B61B8250D}" presName="bottomLine" presStyleLbl="alignNode1" presStyleIdx="5" presStyleCnt="8">
        <dgm:presLayoutVars/>
      </dgm:prSet>
      <dgm:spPr/>
    </dgm:pt>
    <dgm:pt modelId="{B115482B-745E-404B-A2C6-BE588F7B5C4C}" type="pres">
      <dgm:prSet presAssocID="{A9076B25-A40B-4AC0-BE52-4C8B61B8250D}" presName="nodeText" presStyleLbl="bgAccFollowNode1" presStyleIdx="2" presStyleCnt="4">
        <dgm:presLayoutVars>
          <dgm:bulletEnabled val="1"/>
        </dgm:presLayoutVars>
      </dgm:prSet>
      <dgm:spPr/>
    </dgm:pt>
    <dgm:pt modelId="{B7B780E0-612D-453E-8FD1-0CE20E0A1C4B}" type="pres">
      <dgm:prSet presAssocID="{89DF8C19-EEEA-4225-95E8-6A3A0C98781D}" presName="sibTrans" presStyleCnt="0"/>
      <dgm:spPr/>
    </dgm:pt>
    <dgm:pt modelId="{7888E2B6-5469-4DBA-B172-EE0E59F5450B}" type="pres">
      <dgm:prSet presAssocID="{546E7813-E6AA-46A8-B680-EA0B88CA38A1}" presName="compositeNode" presStyleCnt="0">
        <dgm:presLayoutVars>
          <dgm:bulletEnabled val="1"/>
        </dgm:presLayoutVars>
      </dgm:prSet>
      <dgm:spPr/>
    </dgm:pt>
    <dgm:pt modelId="{33D62F25-E540-426E-92B5-A6DD1D8A4C7F}" type="pres">
      <dgm:prSet presAssocID="{546E7813-E6AA-46A8-B680-EA0B88CA38A1}" presName="bgRect" presStyleLbl="bgAccFollowNode1" presStyleIdx="3" presStyleCnt="4"/>
      <dgm:spPr/>
    </dgm:pt>
    <dgm:pt modelId="{BF7F31DC-BC5B-4B14-A620-951A2E98E3A9}" type="pres">
      <dgm:prSet presAssocID="{F2739518-7D92-429F-8E9E-66192ABB2CA9}" presName="sibTransNodeCircle" presStyleLbl="alignNode1" presStyleIdx="6" presStyleCnt="8">
        <dgm:presLayoutVars>
          <dgm:chMax val="0"/>
          <dgm:bulletEnabled/>
        </dgm:presLayoutVars>
      </dgm:prSet>
      <dgm:spPr/>
    </dgm:pt>
    <dgm:pt modelId="{E105DE63-5C9B-4E52-8717-2D0E7C73106B}" type="pres">
      <dgm:prSet presAssocID="{546E7813-E6AA-46A8-B680-EA0B88CA38A1}" presName="bottomLine" presStyleLbl="alignNode1" presStyleIdx="7" presStyleCnt="8">
        <dgm:presLayoutVars/>
      </dgm:prSet>
      <dgm:spPr/>
    </dgm:pt>
    <dgm:pt modelId="{A239B15F-9BBC-4A64-A704-3FAB9F41AADA}" type="pres">
      <dgm:prSet presAssocID="{546E7813-E6AA-46A8-B680-EA0B88CA38A1}" presName="nodeText" presStyleLbl="bgAccFollowNode1" presStyleIdx="3" presStyleCnt="4">
        <dgm:presLayoutVars>
          <dgm:bulletEnabled val="1"/>
        </dgm:presLayoutVars>
      </dgm:prSet>
      <dgm:spPr/>
    </dgm:pt>
  </dgm:ptLst>
  <dgm:cxnLst>
    <dgm:cxn modelId="{04AB9210-451D-4956-91C0-F3B5D43D3182}" type="presOf" srcId="{E0333145-8B01-496C-801F-498BB1B6742C}" destId="{70777FD2-F0CC-42D0-BE8E-B8AA8FA3962B}" srcOrd="0" destOrd="0" presId="urn:microsoft.com/office/officeart/2016/7/layout/BasicLinearProcessNumbered"/>
    <dgm:cxn modelId="{4B13FF1F-02BC-4E2A-A768-0BFEB92437F6}" type="presOf" srcId="{6D3F0866-D276-473D-AAC2-AF21C82B1386}" destId="{E3E92EAB-5E64-4E22-931F-FFD8FA364893}" srcOrd="1" destOrd="0" presId="urn:microsoft.com/office/officeart/2016/7/layout/BasicLinearProcessNumbered"/>
    <dgm:cxn modelId="{FDCF222B-160B-472E-BBA6-D1AFEF6061EE}" type="presOf" srcId="{89DF8C19-EEEA-4225-95E8-6A3A0C98781D}" destId="{64E91EA7-2411-4408-B4E9-4C70D990D33E}" srcOrd="0" destOrd="0" presId="urn:microsoft.com/office/officeart/2016/7/layout/BasicLinearProcessNumbered"/>
    <dgm:cxn modelId="{D1337333-880B-41BC-8E62-B2DB2AE57732}" type="presOf" srcId="{6D3F0866-D276-473D-AAC2-AF21C82B1386}" destId="{6A7A85FC-CF79-4EF8-A899-9EDAA175C3BE}" srcOrd="0" destOrd="0" presId="urn:microsoft.com/office/officeart/2016/7/layout/BasicLinearProcessNumbered"/>
    <dgm:cxn modelId="{9ED5103A-EF67-4793-B185-1F3E233EE0E2}" type="presOf" srcId="{E0333145-8B01-496C-801F-498BB1B6742C}" destId="{CF133149-C4CB-4D2E-A82A-9B53038617EE}" srcOrd="1" destOrd="0" presId="urn:microsoft.com/office/officeart/2016/7/layout/BasicLinearProcessNumbered"/>
    <dgm:cxn modelId="{83BC895E-99AF-47D9-8420-000F58622EE5}" srcId="{FD6EDA08-C638-4A62-A8DA-273A60758E9C}" destId="{A9076B25-A40B-4AC0-BE52-4C8B61B8250D}" srcOrd="2" destOrd="0" parTransId="{68FA737A-690E-4E99-B674-02C287D34096}" sibTransId="{89DF8C19-EEEA-4225-95E8-6A3A0C98781D}"/>
    <dgm:cxn modelId="{4F625285-CC57-43D0-BDE1-A8C7E0A85357}" type="presOf" srcId="{546E7813-E6AA-46A8-B680-EA0B88CA38A1}" destId="{33D62F25-E540-426E-92B5-A6DD1D8A4C7F}" srcOrd="0" destOrd="0" presId="urn:microsoft.com/office/officeart/2016/7/layout/BasicLinearProcessNumbered"/>
    <dgm:cxn modelId="{14CF9D8D-8B43-4647-ACEC-7E93F5DC5663}" type="presOf" srcId="{3E328FAB-086C-45AB-B35C-B54A40BCFA99}" destId="{1655930A-AE75-454B-8BDA-80CB2939ADA3}" srcOrd="0" destOrd="0" presId="urn:microsoft.com/office/officeart/2016/7/layout/BasicLinearProcessNumbered"/>
    <dgm:cxn modelId="{B46C708F-BE1F-4898-A344-1A47228E1711}" type="presOf" srcId="{F2739518-7D92-429F-8E9E-66192ABB2CA9}" destId="{BF7F31DC-BC5B-4B14-A620-951A2E98E3A9}" srcOrd="0" destOrd="0" presId="urn:microsoft.com/office/officeart/2016/7/layout/BasicLinearProcessNumbered"/>
    <dgm:cxn modelId="{DCE97592-572C-4388-8792-EBE6D95757A8}" type="presOf" srcId="{A9076B25-A40B-4AC0-BE52-4C8B61B8250D}" destId="{E24B1181-EBE0-435F-B103-1976003DAD04}" srcOrd="0" destOrd="0" presId="urn:microsoft.com/office/officeart/2016/7/layout/BasicLinearProcessNumbered"/>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693619DB-034F-409A-8ED4-675B59497BBF}" type="presOf" srcId="{A9076B25-A40B-4AC0-BE52-4C8B61B8250D}" destId="{B115482B-745E-404B-A2C6-BE588F7B5C4C}" srcOrd="1" destOrd="0" presId="urn:microsoft.com/office/officeart/2016/7/layout/BasicLinearProcessNumbered"/>
    <dgm:cxn modelId="{698213E4-F47B-4C9E-AD30-4CECD926DD73}" type="presOf" srcId="{3F2C764F-FB0F-4E0D-9531-D23966C9E707}" destId="{7BA84F87-1060-4D96-B394-C6A8AD12A00F}" srcOrd="0" destOrd="0" presId="urn:microsoft.com/office/officeart/2016/7/layout/BasicLinearProcessNumbered"/>
    <dgm:cxn modelId="{9E0FA3E4-E113-4860-8A98-DCE9305CB805}" srcId="{FD6EDA08-C638-4A62-A8DA-273A60758E9C}" destId="{E0333145-8B01-496C-801F-498BB1B6742C}" srcOrd="1" destOrd="0" parTransId="{4E655CCB-EC0E-4635-A9D5-92F1FCFB24F6}" sibTransId="{3E328FAB-086C-45AB-B35C-B54A40BCFA99}"/>
    <dgm:cxn modelId="{F4DD8CEB-F142-45DE-BE01-5D432D19DEE1}" type="presOf" srcId="{FD6EDA08-C638-4A62-A8DA-273A60758E9C}" destId="{7631BAFE-5C48-47F1-974D-55198E76B1F1}" srcOrd="0" destOrd="0" presId="urn:microsoft.com/office/officeart/2016/7/layout/BasicLinearProcessNumbered"/>
    <dgm:cxn modelId="{A295D2FA-5EBA-4507-93D0-B294507CD69C}" type="presOf" srcId="{546E7813-E6AA-46A8-B680-EA0B88CA38A1}" destId="{A239B15F-9BBC-4A64-A704-3FAB9F41AADA}" srcOrd="1" destOrd="0" presId="urn:microsoft.com/office/officeart/2016/7/layout/BasicLinearProcessNumbered"/>
    <dgm:cxn modelId="{BCAB5EFA-08AE-4F02-9E20-39C0D6600443}" type="presParOf" srcId="{7631BAFE-5C48-47F1-974D-55198E76B1F1}" destId="{296736C3-E05F-4F2D-995C-0B01EFA70C08}" srcOrd="0" destOrd="0" presId="urn:microsoft.com/office/officeart/2016/7/layout/BasicLinearProcessNumbered"/>
    <dgm:cxn modelId="{C9DD7BE3-9397-4044-9DB4-6C946330C720}" type="presParOf" srcId="{296736C3-E05F-4F2D-995C-0B01EFA70C08}" destId="{6A7A85FC-CF79-4EF8-A899-9EDAA175C3BE}" srcOrd="0" destOrd="0" presId="urn:microsoft.com/office/officeart/2016/7/layout/BasicLinearProcessNumbered"/>
    <dgm:cxn modelId="{CAC26F03-6ED5-419D-9C13-B4C8E1DF7387}" type="presParOf" srcId="{296736C3-E05F-4F2D-995C-0B01EFA70C08}" destId="{7BA84F87-1060-4D96-B394-C6A8AD12A00F}" srcOrd="1" destOrd="0" presId="urn:microsoft.com/office/officeart/2016/7/layout/BasicLinearProcessNumbered"/>
    <dgm:cxn modelId="{87142838-75F4-484B-A8F1-8E1732EC69D1}" type="presParOf" srcId="{296736C3-E05F-4F2D-995C-0B01EFA70C08}" destId="{9DCB3ADD-E3FC-40A5-981B-47AF80E4A734}" srcOrd="2" destOrd="0" presId="urn:microsoft.com/office/officeart/2016/7/layout/BasicLinearProcessNumbered"/>
    <dgm:cxn modelId="{601E8393-6083-4503-9C1E-296E524291D4}" type="presParOf" srcId="{296736C3-E05F-4F2D-995C-0B01EFA70C08}" destId="{E3E92EAB-5E64-4E22-931F-FFD8FA364893}" srcOrd="3" destOrd="0" presId="urn:microsoft.com/office/officeart/2016/7/layout/BasicLinearProcessNumbered"/>
    <dgm:cxn modelId="{768AA12B-9A52-45E0-A4ED-CB05163BA035}" type="presParOf" srcId="{7631BAFE-5C48-47F1-974D-55198E76B1F1}" destId="{BA469CAA-D897-42FC-B479-1BABA1EC785D}" srcOrd="1" destOrd="0" presId="urn:microsoft.com/office/officeart/2016/7/layout/BasicLinearProcessNumbered"/>
    <dgm:cxn modelId="{21C2CD5C-B5AF-441E-A1C4-5D6625D4B405}" type="presParOf" srcId="{7631BAFE-5C48-47F1-974D-55198E76B1F1}" destId="{E8F618C1-6BA4-4772-9BAF-7BEDA94F1E1A}" srcOrd="2" destOrd="0" presId="urn:microsoft.com/office/officeart/2016/7/layout/BasicLinearProcessNumbered"/>
    <dgm:cxn modelId="{841CD6AA-D053-417B-84D3-C76AC7184DD7}" type="presParOf" srcId="{E8F618C1-6BA4-4772-9BAF-7BEDA94F1E1A}" destId="{70777FD2-F0CC-42D0-BE8E-B8AA8FA3962B}" srcOrd="0" destOrd="0" presId="urn:microsoft.com/office/officeart/2016/7/layout/BasicLinearProcessNumbered"/>
    <dgm:cxn modelId="{FF3507F6-459D-4322-BAEA-A2DEF698A7F4}" type="presParOf" srcId="{E8F618C1-6BA4-4772-9BAF-7BEDA94F1E1A}" destId="{1655930A-AE75-454B-8BDA-80CB2939ADA3}" srcOrd="1" destOrd="0" presId="urn:microsoft.com/office/officeart/2016/7/layout/BasicLinearProcessNumbered"/>
    <dgm:cxn modelId="{E8D0618A-CC1E-43AE-80A8-166DB73CD042}" type="presParOf" srcId="{E8F618C1-6BA4-4772-9BAF-7BEDA94F1E1A}" destId="{78B78A3C-238B-47F2-A75C-A8C6E1F4331E}" srcOrd="2" destOrd="0" presId="urn:microsoft.com/office/officeart/2016/7/layout/BasicLinearProcessNumbered"/>
    <dgm:cxn modelId="{2CF4E682-0771-4A54-BB8D-DD44AB85FF0E}" type="presParOf" srcId="{E8F618C1-6BA4-4772-9BAF-7BEDA94F1E1A}" destId="{CF133149-C4CB-4D2E-A82A-9B53038617EE}" srcOrd="3" destOrd="0" presId="urn:microsoft.com/office/officeart/2016/7/layout/BasicLinearProcessNumbered"/>
    <dgm:cxn modelId="{FCF2525E-2342-47F4-8F18-B8706BAE4F63}" type="presParOf" srcId="{7631BAFE-5C48-47F1-974D-55198E76B1F1}" destId="{04A25E9E-F4A3-4F5D-B999-B6A3142BA690}" srcOrd="3" destOrd="0" presId="urn:microsoft.com/office/officeart/2016/7/layout/BasicLinearProcessNumbered"/>
    <dgm:cxn modelId="{413A98E4-530B-4774-8944-9B1FF2392327}" type="presParOf" srcId="{7631BAFE-5C48-47F1-974D-55198E76B1F1}" destId="{78853EA2-8D51-4BDE-ABCC-AC637B95A819}" srcOrd="4" destOrd="0" presId="urn:microsoft.com/office/officeart/2016/7/layout/BasicLinearProcessNumbered"/>
    <dgm:cxn modelId="{47450FC2-20E9-42AF-8816-8A25F141DCDA}" type="presParOf" srcId="{78853EA2-8D51-4BDE-ABCC-AC637B95A819}" destId="{E24B1181-EBE0-435F-B103-1976003DAD04}" srcOrd="0" destOrd="0" presId="urn:microsoft.com/office/officeart/2016/7/layout/BasicLinearProcessNumbered"/>
    <dgm:cxn modelId="{8FB15513-7C0D-4347-8930-608FA17EF7EB}" type="presParOf" srcId="{78853EA2-8D51-4BDE-ABCC-AC637B95A819}" destId="{64E91EA7-2411-4408-B4E9-4C70D990D33E}" srcOrd="1" destOrd="0" presId="urn:microsoft.com/office/officeart/2016/7/layout/BasicLinearProcessNumbered"/>
    <dgm:cxn modelId="{23DFC83A-044F-4287-8055-E25906449659}" type="presParOf" srcId="{78853EA2-8D51-4BDE-ABCC-AC637B95A819}" destId="{FF501526-DC84-441A-8EFD-374DD6EFEB2F}" srcOrd="2" destOrd="0" presId="urn:microsoft.com/office/officeart/2016/7/layout/BasicLinearProcessNumbered"/>
    <dgm:cxn modelId="{CC198903-59C7-4987-B24B-C20EF2D7E768}" type="presParOf" srcId="{78853EA2-8D51-4BDE-ABCC-AC637B95A819}" destId="{B115482B-745E-404B-A2C6-BE588F7B5C4C}" srcOrd="3" destOrd="0" presId="urn:microsoft.com/office/officeart/2016/7/layout/BasicLinearProcessNumbered"/>
    <dgm:cxn modelId="{EC2FB693-49FF-48FF-BC22-F6156A2BB6AE}" type="presParOf" srcId="{7631BAFE-5C48-47F1-974D-55198E76B1F1}" destId="{B7B780E0-612D-453E-8FD1-0CE20E0A1C4B}" srcOrd="5" destOrd="0" presId="urn:microsoft.com/office/officeart/2016/7/layout/BasicLinearProcessNumbered"/>
    <dgm:cxn modelId="{D57FFF1F-43DD-44C8-8961-51269E543C34}" type="presParOf" srcId="{7631BAFE-5C48-47F1-974D-55198E76B1F1}" destId="{7888E2B6-5469-4DBA-B172-EE0E59F5450B}" srcOrd="6" destOrd="0" presId="urn:microsoft.com/office/officeart/2016/7/layout/BasicLinearProcessNumbered"/>
    <dgm:cxn modelId="{32A9EDE4-5E8D-48B6-8120-74038818D4A6}" type="presParOf" srcId="{7888E2B6-5469-4DBA-B172-EE0E59F5450B}" destId="{33D62F25-E540-426E-92B5-A6DD1D8A4C7F}" srcOrd="0" destOrd="0" presId="urn:microsoft.com/office/officeart/2016/7/layout/BasicLinearProcessNumbered"/>
    <dgm:cxn modelId="{605A574D-0624-4CD0-8253-27AB9153D9FE}" type="presParOf" srcId="{7888E2B6-5469-4DBA-B172-EE0E59F5450B}" destId="{BF7F31DC-BC5B-4B14-A620-951A2E98E3A9}" srcOrd="1" destOrd="0" presId="urn:microsoft.com/office/officeart/2016/7/layout/BasicLinearProcessNumbered"/>
    <dgm:cxn modelId="{EE73FC0E-08D0-472A-9A77-B92F79C0AF40}" type="presParOf" srcId="{7888E2B6-5469-4DBA-B172-EE0E59F5450B}" destId="{E105DE63-5C9B-4E52-8717-2D0E7C73106B}" srcOrd="2" destOrd="0" presId="urn:microsoft.com/office/officeart/2016/7/layout/BasicLinearProcessNumbered"/>
    <dgm:cxn modelId="{06A8F43E-429B-4B2A-AA7F-BA447C1634EE}" type="presParOf" srcId="{7888E2B6-5469-4DBA-B172-EE0E59F5450B}" destId="{A239B15F-9BBC-4A64-A704-3FAB9F41AADA}"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A85FC-CF79-4EF8-A899-9EDAA175C3BE}">
      <dsp:nvSpPr>
        <dsp:cNvPr id="0" name=""/>
        <dsp:cNvSpPr/>
      </dsp:nvSpPr>
      <dsp:spPr>
        <a:xfrm>
          <a:off x="1929" y="626347"/>
          <a:ext cx="1530552" cy="2142773"/>
        </a:xfrm>
        <a:prstGeom prst="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328" tIns="330200" rIns="119328" bIns="330200" numCol="1" spcCol="1270" anchor="t" anchorCtr="0">
          <a:noAutofit/>
        </a:bodyPr>
        <a:lstStyle/>
        <a:p>
          <a:pPr marL="0" lvl="0" indent="0" algn="l" defTabSz="488950">
            <a:lnSpc>
              <a:spcPct val="90000"/>
            </a:lnSpc>
            <a:spcBef>
              <a:spcPct val="0"/>
            </a:spcBef>
            <a:spcAft>
              <a:spcPct val="35000"/>
            </a:spcAft>
            <a:buNone/>
          </a:pPr>
          <a:r>
            <a:rPr lang="en-US" sz="1100" kern="1200"/>
            <a:t>Within Jupyter we merged each CSV file one at a time into our final data frame</a:t>
          </a:r>
        </a:p>
      </dsp:txBody>
      <dsp:txXfrm>
        <a:off x="1929" y="1440601"/>
        <a:ext cx="1530552" cy="1285664"/>
      </dsp:txXfrm>
    </dsp:sp>
    <dsp:sp modelId="{7BA84F87-1060-4D96-B394-C6A8AD12A00F}">
      <dsp:nvSpPr>
        <dsp:cNvPr id="0" name=""/>
        <dsp:cNvSpPr/>
      </dsp:nvSpPr>
      <dsp:spPr>
        <a:xfrm>
          <a:off x="445789" y="840625"/>
          <a:ext cx="642832" cy="642832"/>
        </a:xfrm>
        <a:prstGeom prst="ellips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118" tIns="12700" rIns="50118" bIns="12700"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39930" y="934766"/>
        <a:ext cx="454550" cy="454550"/>
      </dsp:txXfrm>
    </dsp:sp>
    <dsp:sp modelId="{9DCB3ADD-E3FC-40A5-981B-47AF80E4A734}">
      <dsp:nvSpPr>
        <dsp:cNvPr id="0" name=""/>
        <dsp:cNvSpPr/>
      </dsp:nvSpPr>
      <dsp:spPr>
        <a:xfrm>
          <a:off x="1929" y="2769049"/>
          <a:ext cx="1530552" cy="72"/>
        </a:xfrm>
        <a:prstGeom prst="rect">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77FD2-F0CC-42D0-BE8E-B8AA8FA3962B}">
      <dsp:nvSpPr>
        <dsp:cNvPr id="0" name=""/>
        <dsp:cNvSpPr/>
      </dsp:nvSpPr>
      <dsp:spPr>
        <a:xfrm>
          <a:off x="1685537" y="626347"/>
          <a:ext cx="1530552" cy="2142773"/>
        </a:xfrm>
        <a:prstGeom prst="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328" tIns="330200" rIns="119328" bIns="330200" numCol="1" spcCol="1270" anchor="t" anchorCtr="0">
          <a:noAutofit/>
        </a:bodyPr>
        <a:lstStyle/>
        <a:p>
          <a:pPr marL="0" lvl="0" indent="0" algn="l" defTabSz="488950">
            <a:lnSpc>
              <a:spcPct val="90000"/>
            </a:lnSpc>
            <a:spcBef>
              <a:spcPct val="0"/>
            </a:spcBef>
            <a:spcAft>
              <a:spcPct val="35000"/>
            </a:spcAft>
            <a:buNone/>
          </a:pPr>
          <a:r>
            <a:rPr lang="en-US" sz="1100" kern="1200"/>
            <a:t>We had to remove the commas from the Sales column to transform it to a Float</a:t>
          </a:r>
        </a:p>
      </dsp:txBody>
      <dsp:txXfrm>
        <a:off x="1685537" y="1440601"/>
        <a:ext cx="1530552" cy="1285664"/>
      </dsp:txXfrm>
    </dsp:sp>
    <dsp:sp modelId="{1655930A-AE75-454B-8BDA-80CB2939ADA3}">
      <dsp:nvSpPr>
        <dsp:cNvPr id="0" name=""/>
        <dsp:cNvSpPr/>
      </dsp:nvSpPr>
      <dsp:spPr>
        <a:xfrm>
          <a:off x="2129397" y="840625"/>
          <a:ext cx="642832" cy="642832"/>
        </a:xfrm>
        <a:prstGeom prst="ellips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118" tIns="12700" rIns="50118" bIns="12700"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223538" y="934766"/>
        <a:ext cx="454550" cy="454550"/>
      </dsp:txXfrm>
    </dsp:sp>
    <dsp:sp modelId="{78B78A3C-238B-47F2-A75C-A8C6E1F4331E}">
      <dsp:nvSpPr>
        <dsp:cNvPr id="0" name=""/>
        <dsp:cNvSpPr/>
      </dsp:nvSpPr>
      <dsp:spPr>
        <a:xfrm>
          <a:off x="1685537" y="2769049"/>
          <a:ext cx="1530552" cy="72"/>
        </a:xfrm>
        <a:prstGeom prst="rect">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B1181-EBE0-435F-B103-1976003DAD04}">
      <dsp:nvSpPr>
        <dsp:cNvPr id="0" name=""/>
        <dsp:cNvSpPr/>
      </dsp:nvSpPr>
      <dsp:spPr>
        <a:xfrm>
          <a:off x="3369145" y="626347"/>
          <a:ext cx="1530552" cy="2142773"/>
        </a:xfrm>
        <a:prstGeom prst="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328" tIns="330200" rIns="119328" bIns="330200" numCol="1" spcCol="1270" anchor="t" anchorCtr="0">
          <a:noAutofit/>
        </a:bodyPr>
        <a:lstStyle/>
        <a:p>
          <a:pPr marL="0" lvl="0" indent="0" algn="l" defTabSz="488950">
            <a:lnSpc>
              <a:spcPct val="90000"/>
            </a:lnSpc>
            <a:spcBef>
              <a:spcPct val="0"/>
            </a:spcBef>
            <a:spcAft>
              <a:spcPct val="35000"/>
            </a:spcAft>
            <a:buNone/>
          </a:pPr>
          <a:r>
            <a:rPr lang="en-US" sz="1100" kern="1200"/>
            <a:t>We ended up with a full set of data on monthly basis from </a:t>
          </a:r>
          <a:r>
            <a:rPr lang="en-US" sz="1100" b="1" kern="1200"/>
            <a:t>January 2005 through June 2021</a:t>
          </a:r>
          <a:endParaRPr lang="en-US" sz="1100" kern="1200"/>
        </a:p>
      </dsp:txBody>
      <dsp:txXfrm>
        <a:off x="3369145" y="1440601"/>
        <a:ext cx="1530552" cy="1285664"/>
      </dsp:txXfrm>
    </dsp:sp>
    <dsp:sp modelId="{64E91EA7-2411-4408-B4E9-4C70D990D33E}">
      <dsp:nvSpPr>
        <dsp:cNvPr id="0" name=""/>
        <dsp:cNvSpPr/>
      </dsp:nvSpPr>
      <dsp:spPr>
        <a:xfrm>
          <a:off x="3813005" y="840625"/>
          <a:ext cx="642832" cy="642832"/>
        </a:xfrm>
        <a:prstGeom prst="ellips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118" tIns="12700" rIns="50118" bIns="12700"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3907146" y="934766"/>
        <a:ext cx="454550" cy="454550"/>
      </dsp:txXfrm>
    </dsp:sp>
    <dsp:sp modelId="{FF501526-DC84-441A-8EFD-374DD6EFEB2F}">
      <dsp:nvSpPr>
        <dsp:cNvPr id="0" name=""/>
        <dsp:cNvSpPr/>
      </dsp:nvSpPr>
      <dsp:spPr>
        <a:xfrm>
          <a:off x="3369145" y="2769049"/>
          <a:ext cx="1530552" cy="72"/>
        </a:xfrm>
        <a:prstGeom prst="rect">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2F25-E540-426E-92B5-A6DD1D8A4C7F}">
      <dsp:nvSpPr>
        <dsp:cNvPr id="0" name=""/>
        <dsp:cNvSpPr/>
      </dsp:nvSpPr>
      <dsp:spPr>
        <a:xfrm>
          <a:off x="5052753" y="626347"/>
          <a:ext cx="1530552" cy="2142773"/>
        </a:xfrm>
        <a:prstGeom prst="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328" tIns="330200" rIns="119328" bIns="330200" numCol="1" spcCol="1270" anchor="t" anchorCtr="0">
          <a:noAutofit/>
        </a:bodyPr>
        <a:lstStyle/>
        <a:p>
          <a:pPr marL="0" lvl="0" indent="0" algn="l" defTabSz="488950">
            <a:lnSpc>
              <a:spcPct val="90000"/>
            </a:lnSpc>
            <a:spcBef>
              <a:spcPct val="0"/>
            </a:spcBef>
            <a:spcAft>
              <a:spcPct val="35000"/>
            </a:spcAft>
            <a:buNone/>
          </a:pPr>
          <a:r>
            <a:rPr lang="en-US" sz="1100" kern="1200"/>
            <a:t>Finally, we used the CSV panda to output the final data frame into a clean CSV file</a:t>
          </a:r>
        </a:p>
      </dsp:txBody>
      <dsp:txXfrm>
        <a:off x="5052753" y="1440601"/>
        <a:ext cx="1530552" cy="1285664"/>
      </dsp:txXfrm>
    </dsp:sp>
    <dsp:sp modelId="{BF7F31DC-BC5B-4B14-A620-951A2E98E3A9}">
      <dsp:nvSpPr>
        <dsp:cNvPr id="0" name=""/>
        <dsp:cNvSpPr/>
      </dsp:nvSpPr>
      <dsp:spPr>
        <a:xfrm>
          <a:off x="5496613" y="840625"/>
          <a:ext cx="642832" cy="642832"/>
        </a:xfrm>
        <a:prstGeom prst="ellips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118" tIns="12700" rIns="50118" bIns="12700"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590754" y="934766"/>
        <a:ext cx="454550" cy="454550"/>
      </dsp:txXfrm>
    </dsp:sp>
    <dsp:sp modelId="{E105DE63-5C9B-4E52-8717-2D0E7C73106B}">
      <dsp:nvSpPr>
        <dsp:cNvPr id="0" name=""/>
        <dsp:cNvSpPr/>
      </dsp:nvSpPr>
      <dsp:spPr>
        <a:xfrm>
          <a:off x="5052753" y="2769049"/>
          <a:ext cx="1530552" cy="72"/>
        </a:xfrm>
        <a:prstGeom prst="rect">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8/12/2021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8/12/2021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tiff"/><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anielle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0746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76536" y="627118"/>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158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Motivation</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341692"/>
            <a:ext cx="5185873" cy="3638763"/>
          </a:xfrm>
        </p:spPr>
        <p:txBody>
          <a:bodyPr>
            <a:normAutofit/>
          </a:bodyPr>
          <a:lstStyle/>
          <a:p>
            <a:r>
              <a:rPr lang="en-US" sz="2400" dirty="0"/>
              <a:t>[What we wanted to do initially and how it evolved]</a:t>
            </a:r>
          </a:p>
          <a:p>
            <a:r>
              <a:rPr lang="en-US" sz="2400" dirty="0"/>
              <a:t>We decided to gather data online to perform an analysis of vehicles sold in the U.S. and the factors that increase or decrease sales</a:t>
            </a:r>
          </a:p>
          <a:p>
            <a:endParaRPr lang="en-US" sz="24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72000"/>
          </a:blip>
          <a:stretch>
            <a:fillRect/>
          </a:stretch>
        </p:blipFill>
        <p:spPr>
          <a:xfrm>
            <a:off x="6096000" y="2341692"/>
            <a:ext cx="5898745" cy="3244310"/>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Questions</a:t>
            </a:r>
            <a:br>
              <a:rPr lang="en-US"/>
            </a:br>
            <a:endParaRPr lang="en-US"/>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642042" y="557589"/>
            <a:ext cx="5984163" cy="574282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After finding what data was available and free to us online, we came up with factors we wanted to use to test relativity</a:t>
            </a:r>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868589">
            <a:off x="4390439" y="4857092"/>
            <a:ext cx="3181284" cy="64031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27">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1515" y="447188"/>
            <a:ext cx="3675318" cy="5468700"/>
          </a:xfrm>
        </p:spPr>
        <p:txBody>
          <a:bodyPr anchor="ctr">
            <a:normAutofit/>
          </a:bodyPr>
          <a:lstStyle/>
          <a:p>
            <a:r>
              <a:rPr lang="en-US" sz="3200"/>
              <a:t>Final Clean CSV</a:t>
            </a:r>
          </a:p>
        </p:txBody>
      </p:sp>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2"/>
          <a:stretch>
            <a:fillRect/>
          </a:stretch>
        </p:blipFill>
        <p:spPr>
          <a:xfrm>
            <a:off x="4989143" y="4395177"/>
            <a:ext cx="6585235" cy="1267658"/>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extLst>
              <p:ext uri="{D42A27DB-BD31-4B8C-83A1-F6EECF244321}">
                <p14:modId xmlns:p14="http://schemas.microsoft.com/office/powerpoint/2010/main" val="920574009"/>
              </p:ext>
            </p:extLst>
          </p:nvPr>
        </p:nvGraphicFramePr>
        <p:xfrm>
          <a:off x="4989143" y="447188"/>
          <a:ext cx="6585235" cy="33954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673865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8" name="Picture 7" descr="Chart, scatter chart&#10;&#10;Description automatically generated">
            <a:extLst>
              <a:ext uri="{FF2B5EF4-FFF2-40B4-BE49-F238E27FC236}">
                <a16:creationId xmlns:a16="http://schemas.microsoft.com/office/drawing/2014/main" id="{EFE28934-E5EA-4C23-A233-D91C958173A6}"/>
              </a:ext>
            </a:extLst>
          </p:cNvPr>
          <p:cNvPicPr>
            <a:picLocks noChangeAspect="1"/>
          </p:cNvPicPr>
          <p:nvPr/>
        </p:nvPicPr>
        <p:blipFill>
          <a:blip r:embed="rId3"/>
          <a:stretch>
            <a:fillRect/>
          </a:stretch>
        </p:blipFill>
        <p:spPr>
          <a:xfrm>
            <a:off x="351280" y="2528022"/>
            <a:ext cx="4892464" cy="3299746"/>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5477791" y="2307553"/>
            <a:ext cx="5999505" cy="4036470"/>
          </a:xfrm>
        </p:spPr>
        <p:txBody>
          <a:bodyPr>
            <a:normAutofit/>
          </a:bodyPr>
          <a:lstStyle/>
          <a:p>
            <a:pPr>
              <a:buFont typeface="Wingdings" panose="05000000000000000000" pitchFamily="2" charset="2"/>
              <a:buChar char="Ø"/>
            </a:pPr>
            <a:r>
              <a:rPr lang="en-US" sz="2400" dirty="0"/>
              <a:t>Correlation Coefficient</a:t>
            </a:r>
          </a:p>
          <a:p>
            <a:pPr>
              <a:buFont typeface="Wingdings" panose="05000000000000000000" pitchFamily="2" charset="2"/>
              <a:buChar char="Ø"/>
            </a:pPr>
            <a:r>
              <a:rPr lang="en-US" sz="2400" dirty="0"/>
              <a:t>R-squared</a:t>
            </a:r>
          </a:p>
          <a:p>
            <a:pPr>
              <a:buFont typeface="Wingdings" panose="05000000000000000000" pitchFamily="2" charset="2"/>
              <a:buChar char="Ø"/>
            </a:pPr>
            <a:r>
              <a:rPr lang="en-US" sz="2400" dirty="0"/>
              <a:t>P-value</a:t>
            </a:r>
          </a:p>
          <a:p>
            <a:pPr>
              <a:buFont typeface="Wingdings" panose="05000000000000000000" pitchFamily="2" charset="2"/>
              <a:buChar char="Ø"/>
            </a:pPr>
            <a:endParaRPr lang="en-US" sz="2400" dirty="0"/>
          </a:p>
        </p:txBody>
      </p:sp>
      <p:sp>
        <p:nvSpPr>
          <p:cNvPr id="9" name="TextBox 8">
            <a:extLst>
              <a:ext uri="{FF2B5EF4-FFF2-40B4-BE49-F238E27FC236}">
                <a16:creationId xmlns:a16="http://schemas.microsoft.com/office/drawing/2014/main" id="{B470CB23-42BD-4913-A06A-B8686305F478}"/>
              </a:ext>
            </a:extLst>
          </p:cNvPr>
          <p:cNvSpPr txBox="1"/>
          <p:nvPr/>
        </p:nvSpPr>
        <p:spPr>
          <a:xfrm>
            <a:off x="896644" y="2185672"/>
            <a:ext cx="4408579" cy="369332"/>
          </a:xfrm>
          <a:prstGeom prst="rect">
            <a:avLst/>
          </a:prstGeom>
          <a:noFill/>
        </p:spPr>
        <p:txBody>
          <a:bodyPr wrap="none" rtlCol="0">
            <a:spAutoFit/>
          </a:bodyPr>
          <a:lstStyle/>
          <a:p>
            <a:r>
              <a:rPr lang="en-US" dirty="0"/>
              <a:t>[Placeholder for linear </a:t>
            </a:r>
            <a:r>
              <a:rPr lang="en-US"/>
              <a:t>regression plot]</a:t>
            </a:r>
            <a:endParaRPr lang="en-US"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1250</TotalTime>
  <Words>734</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Courier New</vt:lpstr>
      <vt:lpstr>Wingdings</vt:lpstr>
      <vt:lpstr>Wingdings 2</vt:lpstr>
      <vt:lpstr>Quotable</vt:lpstr>
      <vt:lpstr>PowerPoint Presentation</vt:lpstr>
      <vt:lpstr>Motivation</vt:lpstr>
      <vt:lpstr>Questions </vt:lpstr>
      <vt:lpstr>Project Data Sources </vt:lpstr>
      <vt:lpstr>Data Clean Up</vt:lpstr>
      <vt:lpstr>Data Clean Up (continued)</vt:lpstr>
      <vt:lpstr>Final Clean CSV</vt:lpstr>
      <vt:lpstr>Let the Exploration Begin!</vt:lpstr>
      <vt:lpstr>Gas Price vs. Auto Sales</vt:lpstr>
      <vt:lpstr>Steel Price vs Auto Sales</vt:lpstr>
      <vt:lpstr>Unemployment Rate</vt:lpstr>
      <vt:lpstr>New Vehicle Price Index</vt:lpstr>
      <vt:lpstr>Used Vehicle Price Index</vt:lpstr>
      <vt:lpstr>Results</vt:lpstr>
      <vt:lpstr>Correlation Matrix (Other Observations)</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Samantha Perez</cp:lastModifiedBy>
  <cp:revision>22</cp:revision>
  <dcterms:created xsi:type="dcterms:W3CDTF">2021-08-06T02:31:35Z</dcterms:created>
  <dcterms:modified xsi:type="dcterms:W3CDTF">2021-08-13T02:24:10Z</dcterms:modified>
</cp:coreProperties>
</file>