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03FD5E-23A3-D54E-B562-01EA33BD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67" y="710118"/>
            <a:ext cx="3704615" cy="370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A177B-37D4-4F41-94A6-8833DD9EFACC}"/>
              </a:ext>
            </a:extLst>
          </p:cNvPr>
          <p:cNvSpPr txBox="1"/>
          <p:nvPr/>
        </p:nvSpPr>
        <p:spPr>
          <a:xfrm>
            <a:off x="7465979" y="1408423"/>
            <a:ext cx="5184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</a:t>
            </a:r>
            <a:r>
              <a:rPr lang="en-US" sz="2400" dirty="0">
                <a:solidFill>
                  <a:schemeClr val="bg1"/>
                </a:solidFill>
              </a:rPr>
              <a:t>ichelle Herman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anielle Mayoral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arrell Horich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</a:t>
            </a:r>
            <a:r>
              <a:rPr lang="en-US" sz="2400" dirty="0">
                <a:solidFill>
                  <a:schemeClr val="bg1"/>
                </a:solidFill>
              </a:rPr>
              <a:t>amantha Perez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A736D-0C3B-0A4A-9354-9A4A9AB21CF3}"/>
              </a:ext>
            </a:extLst>
          </p:cNvPr>
          <p:cNvSpPr txBox="1"/>
          <p:nvPr/>
        </p:nvSpPr>
        <p:spPr>
          <a:xfrm>
            <a:off x="667966" y="5180936"/>
            <a:ext cx="10856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Automobile Trends in the </a:t>
            </a:r>
            <a:r>
              <a:rPr lang="en-US" sz="5400"/>
              <a:t>USA 2017-2021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6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45CA-73FB-0F41-9AB3-7179C4CF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AC95-5AAA-E448-A268-F7A35B7FD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 Define the core message or hypothesis of your project.</a:t>
            </a:r>
          </a:p>
          <a:p>
            <a:r>
              <a:rPr lang="en-US" dirty="0"/>
              <a:t>  * Describe the questions you asked, and _</a:t>
            </a:r>
            <a:r>
              <a:rPr lang="en-US" i="1" dirty="0"/>
              <a:t>why</a:t>
            </a:r>
            <a:r>
              <a:rPr lang="en-US" dirty="0"/>
              <a:t>_ you asked them</a:t>
            </a:r>
          </a:p>
          <a:p>
            <a:r>
              <a:rPr lang="en-US" dirty="0"/>
              <a:t>  *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B20AB-5FD8-BE49-9B03-D954826B8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72000"/>
          </a:blip>
          <a:stretch>
            <a:fillRect/>
          </a:stretch>
        </p:blipFill>
        <p:spPr>
          <a:xfrm>
            <a:off x="6096000" y="2538919"/>
            <a:ext cx="5898745" cy="3244310"/>
          </a:xfrm>
          <a:prstGeom prst="rect">
            <a:avLst/>
          </a:prstGeom>
          <a:effectLst>
            <a:softEdge rad="54392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0BAE98-B168-1A47-A9D7-32E723B1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98" y="92901"/>
            <a:ext cx="708573" cy="7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FB48-BBC1-6F43-81FA-DDD2B1C6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F487-3D80-914F-ADB8-60C6B4A5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C54F-F0C8-6A4B-9F21-333BBD64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938" y="0"/>
            <a:ext cx="621862" cy="6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9B6A-6E85-174E-B7E8-B7B73B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E17D-F28A-4843-A2C3-5B4CE838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Describe the exploration and cleanup process</a:t>
            </a:r>
          </a:p>
          <a:p>
            <a:r>
              <a:rPr lang="en-US" dirty="0"/>
              <a:t>  * Discuss insights you had while exploring the data that you didn't anticipate</a:t>
            </a:r>
          </a:p>
          <a:p>
            <a:r>
              <a:rPr lang="en-US" dirty="0"/>
              <a:t>  * Discuss any problems that arose after exploring the data, and how you resolved them</a:t>
            </a:r>
          </a:p>
          <a:p>
            <a:r>
              <a:rPr lang="en-US" dirty="0"/>
              <a:t> 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6873D-BFC8-AB41-88B9-5689722B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296" y="0"/>
            <a:ext cx="627118" cy="6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6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0A4B-1707-F64D-8F3C-D73FC06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6EDF-5CB9-2743-99FA-F2E6AD30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* Discuss the steps you took to analyze the data and answer each question you asked in your proposal</a:t>
            </a:r>
          </a:p>
          <a:p>
            <a:r>
              <a:rPr lang="en-US" dirty="0"/>
              <a:t> 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2ACB6-5AE8-024C-AC00-2F58AD55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677" y="0"/>
            <a:ext cx="610853" cy="6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3B59-DE64-F343-8A54-EDFA0EF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78160-8AB2-B14F-9B36-B35FE9B9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26D0E2-87D6-104B-BB11-9FF0C142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3D44-576D-E44F-91A2-906988CB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F7BB-1371-0E44-9545-E96720C8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0890A-43F9-144D-A73D-DD6DF03B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894" y1="70000" x2="14894" y2="70000"/>
                        <a14:foregroundMark x1="15957" y1="55000" x2="15957" y2="55000"/>
                        <a14:foregroundMark x1="38298" y1="46250" x2="38298" y2="46250"/>
                        <a14:foregroundMark x1="74468" y1="47500" x2="74468" y2="47500"/>
                        <a14:foregroundMark x1="65957" y1="23750" x2="65957" y2="23750"/>
                        <a14:foregroundMark x1="74468" y1="68750" x2="74468" y2="68750"/>
                        <a14:backgroundMark x1="15957" y1="78750" x2="15957" y2="78750"/>
                        <a14:backgroundMark x1="44681" y1="55000" x2="44681" y2="55000"/>
                        <a14:backgroundMark x1="74468" y1="76250" x2="74468" y2="76250"/>
                        <a14:backgroundMark x1="12766" y1="57500" x2="12766" y2="57500"/>
                        <a14:backgroundMark x1="12766" y1="57500" x2="12766" y2="57500"/>
                        <a14:backgroundMark x1="11702" y1="56250" x2="11702" y2="56250"/>
                        <a14:backgroundMark x1="12766" y1="57500" x2="12766" y2="57500"/>
                        <a14:backgroundMark x1="12766" y1="56250" x2="12766" y2="56250"/>
                        <a14:backgroundMark x1="12766" y1="56250" x2="12766" y2="56250"/>
                        <a14:backgroundMark x1="13830" y1="56250" x2="13830" y2="56250"/>
                        <a14:backgroundMark x1="13830" y1="56250" x2="13830" y2="56250"/>
                        <a14:backgroundMark x1="12766" y1="55000" x2="12766" y2="55000"/>
                        <a14:backgroundMark x1="12766" y1="55000" x2="12766" y2="55000"/>
                        <a14:backgroundMark x1="14894" y1="72500" x2="14894" y2="72500"/>
                        <a14:backgroundMark x1="62766" y1="25000" x2="62766" y2="25000"/>
                        <a14:backgroundMark x1="62766" y1="25000" x2="62766" y2="25000"/>
                        <a14:backgroundMark x1="62766" y1="25000" x2="62766" y2="25000"/>
                        <a14:backgroundMark x1="62766" y1="25000" x2="62766" y2="25000"/>
                        <a14:backgroundMark x1="72340" y1="72500" x2="72340" y2="7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3286" y="116489"/>
            <a:ext cx="736164" cy="6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E0C2-4886-4C48-BE83-F6CFEA5C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4838-6AAC-604F-8AEC-28E274EE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* Discuss any difficulties that arose, and how you dealt with them</a:t>
            </a:r>
          </a:p>
          <a:p>
            <a:r>
              <a:rPr lang="en-US" dirty="0"/>
              <a:t>  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43FF1-BF7B-2849-BD6B-A0A9C169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531" y="69193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2BF4-71BC-AA43-952C-D66C1801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56" y="430012"/>
            <a:ext cx="10572000" cy="2971051"/>
          </a:xfrm>
        </p:spPr>
        <p:txBody>
          <a:bodyPr/>
          <a:lstStyle/>
          <a:p>
            <a:r>
              <a:rPr lang="en-US" dirty="0"/>
              <a:t> Questions?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C936-C74C-7446-B3C2-3B24C0727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Open-floor Q&amp;A with the audience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9F735-EC15-C54B-ABEE-1EEC3CBC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24" y="710119"/>
            <a:ext cx="3831076" cy="38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764</TotalTime>
  <Words>298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PowerPoint Presentation</vt:lpstr>
      <vt:lpstr>Motivation/Summary</vt:lpstr>
      <vt:lpstr>Questions &amp; Data </vt:lpstr>
      <vt:lpstr>Data Cleanup &amp; Exploration </vt:lpstr>
      <vt:lpstr>Data Analysis </vt:lpstr>
      <vt:lpstr>Data Visualization</vt:lpstr>
      <vt:lpstr>Discussion </vt:lpstr>
      <vt:lpstr>Conclusion </vt:lpstr>
      <vt:lpstr> 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herman</dc:creator>
  <cp:lastModifiedBy>Michelle herman</cp:lastModifiedBy>
  <cp:revision>22</cp:revision>
  <dcterms:created xsi:type="dcterms:W3CDTF">2021-08-06T02:31:35Z</dcterms:created>
  <dcterms:modified xsi:type="dcterms:W3CDTF">2021-08-11T21:39:08Z</dcterms:modified>
</cp:coreProperties>
</file>