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8"/>
    <p:restoredTop sz="96405"/>
  </p:normalViewPr>
  <p:slideViewPr>
    <p:cSldViewPr snapToGrid="0" snapToObjects="1">
      <p:cViewPr varScale="1">
        <p:scale>
          <a:sx n="131" d="100"/>
          <a:sy n="131"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6.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6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4600" u="sng" dirty="0"/>
              <a:t>New Questions ? </a:t>
            </a:r>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2400" b="1" u="sng" dirty="0"/>
              <a:t> </a:t>
            </a:r>
            <a:r>
              <a:rPr lang="en-US" sz="3200" u="sng" dirty="0"/>
              <a:t>Inferences ? </a:t>
            </a:r>
          </a:p>
          <a:p>
            <a:pPr marL="0" indent="0">
              <a:buFont typeface="Wingdings 2" charset="2"/>
              <a:buNone/>
            </a:pPr>
            <a:endParaRPr lang="en-US" dirty="0"/>
          </a:p>
        </p:txBody>
      </p:sp>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008278"/>
          </a:xfrm>
        </p:spPr>
        <p:txBody>
          <a:bodyPr/>
          <a:lstStyle/>
          <a:p>
            <a:r>
              <a:rPr lang="en-US" sz="5400" dirty="0"/>
              <a:t>Discussion</a:t>
            </a:r>
            <a:br>
              <a:rPr lang="en-US" sz="6600" dirty="0"/>
            </a:br>
            <a:endParaRPr lang="en-US" sz="6600"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pic>
        <p:nvPicPr>
          <p:cNvPr id="11" name="Picture 10" descr="A picture containing table, person, indoor, wall&#10;&#10;Description automatically generated">
            <a:extLst>
              <a:ext uri="{FF2B5EF4-FFF2-40B4-BE49-F238E27FC236}">
                <a16:creationId xmlns:a16="http://schemas.microsoft.com/office/drawing/2014/main" id="{F5DA3E8B-D142-4D5A-953E-84AF00AF9B9C}"/>
              </a:ext>
            </a:extLst>
          </p:cNvPr>
          <p:cNvPicPr>
            <a:picLocks noChangeAspect="1"/>
          </p:cNvPicPr>
          <p:nvPr/>
        </p:nvPicPr>
        <p:blipFill>
          <a:blip r:embed="rId4"/>
          <a:stretch>
            <a:fillRect/>
          </a:stretch>
        </p:blipFill>
        <p:spPr>
          <a:xfrm>
            <a:off x="5334415" y="2386081"/>
            <a:ext cx="6497071" cy="3904162"/>
          </a:xfrm>
          <a:prstGeom prst="rect">
            <a:avLst/>
          </a:prstGeom>
        </p:spPr>
      </p:pic>
      <p:sp>
        <p:nvSpPr>
          <p:cNvPr id="15" name="Content Placeholder 2">
            <a:extLst>
              <a:ext uri="{FF2B5EF4-FFF2-40B4-BE49-F238E27FC236}">
                <a16:creationId xmlns:a16="http://schemas.microsoft.com/office/drawing/2014/main" id="{FBAC34F7-5B14-4A67-8201-B98B72DCF0E2}"/>
              </a:ext>
            </a:extLst>
          </p:cNvPr>
          <p:cNvSpPr txBox="1">
            <a:spLocks/>
          </p:cNvSpPr>
          <p:nvPr/>
        </p:nvSpPr>
        <p:spPr>
          <a:xfrm>
            <a:off x="555023" y="3155799"/>
            <a:ext cx="4779392" cy="2735786"/>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 </a:t>
            </a:r>
            <a:r>
              <a:rPr lang="en-US" sz="3200" u="sng" dirty="0"/>
              <a:t>Difficulties</a:t>
            </a:r>
          </a:p>
          <a:p>
            <a:pPr lvl="1"/>
            <a:r>
              <a:rPr lang="en-US" dirty="0"/>
              <a:t> Obtaining Data</a:t>
            </a:r>
          </a:p>
          <a:p>
            <a:pPr lvl="1"/>
            <a:r>
              <a:rPr lang="en-US" dirty="0"/>
              <a:t>Cleaning/Formatting Data</a:t>
            </a:r>
          </a:p>
          <a:p>
            <a:pPr lvl="1"/>
            <a:r>
              <a:rPr lang="en-US" dirty="0"/>
              <a:t>GitHub</a:t>
            </a:r>
          </a:p>
          <a:p>
            <a:pPr lvl="1"/>
            <a:endParaRPr lang="en-US" dirty="0"/>
          </a:p>
          <a:p>
            <a:pPr lvl="1"/>
            <a:r>
              <a:rPr lang="en-US" dirty="0"/>
              <a:t>COMMUNICATION THE KEY !!!</a:t>
            </a:r>
          </a:p>
          <a:p>
            <a:pPr marL="457200" lvl="1" indent="0">
              <a:buFont typeface="Wingdings 2" charset="2"/>
              <a:buNone/>
            </a:pPr>
            <a:endParaRPr lang="en-US" dirty="0"/>
          </a:p>
          <a:p>
            <a:endParaRPr lang="en-US" dirty="0"/>
          </a:p>
        </p:txBody>
      </p:sp>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239734" y="323995"/>
            <a:ext cx="10572000" cy="1743345"/>
          </a:xfrm>
        </p:spPr>
        <p:txBody>
          <a:bodyPr/>
          <a:lstStyle/>
          <a:p>
            <a:r>
              <a:rPr lang="en-US" dirty="0"/>
              <a:t> Questions?</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7"/>
          <a:stretch>
            <a:fillRect/>
          </a:stretch>
        </p:blipFill>
        <p:spPr>
          <a:xfrm>
            <a:off x="11477296" y="0"/>
            <a:ext cx="627118" cy="627118"/>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1648</TotalTime>
  <Words>683</Words>
  <Application>Microsoft Macintosh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36</cp:revision>
  <dcterms:created xsi:type="dcterms:W3CDTF">2021-08-06T02:31:35Z</dcterms:created>
  <dcterms:modified xsi:type="dcterms:W3CDTF">2021-08-16T00:21:00Z</dcterms:modified>
</cp:coreProperties>
</file>