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62"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2"/>
    <p:restoredTop sz="96405"/>
  </p:normalViewPr>
  <p:slideViewPr>
    <p:cSldViewPr snapToGrid="0" snapToObjects="1">
      <p:cViewPr varScale="1">
        <p:scale>
          <a:sx n="153" d="100"/>
          <a:sy n="153" d="100"/>
        </p:scale>
        <p:origin x="98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8/15/21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988090" y="2756617"/>
            <a:ext cx="3776472" cy="2203704"/>
          </a:xfrm>
        </p:spPr>
        <p:txBody>
          <a:bodyPr>
            <a:normAutofit/>
          </a:bodyPr>
          <a:lstStyle/>
          <a:p>
            <a:pPr>
              <a:buFont typeface="Wingdings" panose="05000000000000000000" pitchFamily="2" charset="2"/>
              <a:buChar char="Ø"/>
            </a:pPr>
            <a:r>
              <a:rPr lang="en-US" sz="3000" dirty="0"/>
              <a:t>R-squared: 0.378</a:t>
            </a:r>
          </a:p>
          <a:p>
            <a:pPr>
              <a:buFont typeface="Wingdings" panose="05000000000000000000" pitchFamily="2" charset="2"/>
              <a:buChar char="Ø"/>
            </a:pPr>
            <a:r>
              <a:rPr lang="en-US" sz="3000" dirty="0"/>
              <a:t>Correlation Coefficient: -0.62</a:t>
            </a:r>
          </a:p>
          <a:p>
            <a:pPr>
              <a:buFont typeface="Wingdings" panose="05000000000000000000" pitchFamily="2" charset="2"/>
              <a:buChar char="Ø"/>
            </a:pPr>
            <a:endParaRPr lang="en-US" sz="3000" dirty="0"/>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831118" y="4629461"/>
            <a:ext cx="4456176" cy="2308324"/>
          </a:xfrm>
          <a:prstGeom prst="rect">
            <a:avLst/>
          </a:prstGeom>
          <a:noFill/>
        </p:spPr>
        <p:txBody>
          <a:bodyPr wrap="square" rtlCol="0">
            <a:spAutoFit/>
          </a:bodyPr>
          <a:lstStyle/>
          <a:p>
            <a:endParaRPr lang="en-US" sz="2400" i="1" dirty="0"/>
          </a:p>
          <a:p>
            <a:r>
              <a:rPr lang="en-US" sz="2400" i="1" dirty="0"/>
              <a:t>This model accounts for roughly 37% of the data </a:t>
            </a:r>
          </a:p>
          <a:p>
            <a:r>
              <a:rPr lang="en-US" sz="2400" i="1" dirty="0"/>
              <a:t>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861990"/>
            <a:ext cx="3776472" cy="2203704"/>
          </a:xfrm>
        </p:spPr>
        <p:txBody>
          <a:bodyPr>
            <a:normAutofit/>
          </a:bodyPr>
          <a:lstStyle/>
          <a:p>
            <a:pPr>
              <a:buFont typeface="Wingdings" panose="05000000000000000000" pitchFamily="2" charset="2"/>
              <a:buChar char="Ø"/>
            </a:pPr>
            <a:r>
              <a:rPr lang="en-US" sz="3000" dirty="0"/>
              <a:t>R-squared: 0.000751</a:t>
            </a:r>
          </a:p>
          <a:p>
            <a:pPr>
              <a:buFont typeface="Wingdings" panose="05000000000000000000" pitchFamily="2" charset="2"/>
              <a:buChar char="Ø"/>
            </a:pPr>
            <a:r>
              <a:rPr lang="en-US" sz="3000" dirty="0"/>
              <a:t>Correlation Coefficient:  -0.03</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821151"/>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14383" y="2900727"/>
            <a:ext cx="3776472" cy="2203704"/>
          </a:xfrm>
        </p:spPr>
        <p:txBody>
          <a:bodyPr>
            <a:normAutofit/>
          </a:bodyPr>
          <a:lstStyle/>
          <a:p>
            <a:pPr>
              <a:buFont typeface="Wingdings" panose="05000000000000000000" pitchFamily="2" charset="2"/>
              <a:buChar char="Ø"/>
            </a:pPr>
            <a:r>
              <a:rPr lang="en-US" sz="3000" dirty="0"/>
              <a:t>R-squared: 0.2047394</a:t>
            </a:r>
          </a:p>
          <a:p>
            <a:pPr>
              <a:buFont typeface="Wingdings" panose="05000000000000000000" pitchFamily="2" charset="2"/>
              <a:buChar char="Ø"/>
            </a:pPr>
            <a:r>
              <a:rPr lang="en-US" sz="3000" dirty="0"/>
              <a:t>Correlation Coefficient: 0.45</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75377"/>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95488" y="2850666"/>
            <a:ext cx="3776472" cy="2203704"/>
          </a:xfrm>
        </p:spPr>
        <p:txBody>
          <a:bodyPr>
            <a:normAutofit/>
          </a:bodyPr>
          <a:lstStyle/>
          <a:p>
            <a:pPr>
              <a:buFont typeface="Wingdings" panose="05000000000000000000" pitchFamily="2" charset="2"/>
              <a:buChar char="Ø"/>
            </a:pPr>
            <a:r>
              <a:rPr lang="en-US" sz="3000" dirty="0"/>
              <a:t>R-squared: 0.0553622</a:t>
            </a:r>
          </a:p>
          <a:p>
            <a:pPr>
              <a:buFont typeface="Wingdings" panose="05000000000000000000" pitchFamily="2" charset="2"/>
              <a:buChar char="Ø"/>
            </a:pPr>
            <a:r>
              <a:rPr lang="en-US" sz="3000" dirty="0"/>
              <a:t>Correlation Coefficient: 0.24</a:t>
            </a:r>
          </a:p>
          <a:p>
            <a:pPr>
              <a:buFont typeface="Wingdings" panose="05000000000000000000" pitchFamily="2" charset="2"/>
              <a:buChar char="Ø"/>
            </a:pPr>
            <a:endParaRPr lang="en-US" sz="3000" dirty="0"/>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786836"/>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736177"/>
            <a:ext cx="3780711" cy="2202344"/>
          </a:xfrm>
        </p:spPr>
        <p:txBody>
          <a:bodyPr>
            <a:normAutofit fontScale="92500"/>
          </a:bodyPr>
          <a:lstStyle/>
          <a:p>
            <a:pPr>
              <a:buFont typeface="Wingdings" panose="05000000000000000000" pitchFamily="2" charset="2"/>
              <a:buChar char="Ø"/>
            </a:pPr>
            <a:r>
              <a:rPr lang="en-US" sz="3200" dirty="0"/>
              <a:t>R-squared: 0.000444</a:t>
            </a:r>
          </a:p>
          <a:p>
            <a:pPr>
              <a:buFont typeface="Wingdings" panose="05000000000000000000" pitchFamily="2" charset="2"/>
              <a:buChar char="Ø"/>
            </a:pPr>
            <a:r>
              <a:rPr lang="en-US" sz="3200" dirty="0"/>
              <a:t>Correlation Coefficient: -0.02</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694658"/>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2786</TotalTime>
  <Words>801</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76</cp:revision>
  <cp:lastPrinted>2021-08-15T00:19:48Z</cp:lastPrinted>
  <dcterms:created xsi:type="dcterms:W3CDTF">2021-08-06T02:31:35Z</dcterms:created>
  <dcterms:modified xsi:type="dcterms:W3CDTF">2021-08-15T19:20:16Z</dcterms:modified>
</cp:coreProperties>
</file>