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D123-FED2-B749-9940-4F4995D8E47E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0A49-3C4D-854B-B035-49B8A273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283" r="6958"/>
          <a:stretch/>
        </p:blipFill>
        <p:spPr>
          <a:xfrm>
            <a:off x="-466895" y="-29570"/>
            <a:ext cx="9879348" cy="6887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66895" y="4425721"/>
            <a:ext cx="9879348" cy="1945113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1609" y="5884868"/>
            <a:ext cx="3744167" cy="35827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venir Light"/>
                <a:cs typeface="Avenir Light"/>
              </a:rPr>
              <a:t>Michelle Huang | MD Islam</a:t>
            </a:r>
            <a:endParaRPr lang="en-US" sz="2400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 descr="lexik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3" y="4761852"/>
            <a:ext cx="3744167" cy="10296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72321" y="5791498"/>
            <a:ext cx="67792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3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Huang</dc:creator>
  <cp:lastModifiedBy>Michelle Huang</cp:lastModifiedBy>
  <cp:revision>2</cp:revision>
  <dcterms:created xsi:type="dcterms:W3CDTF">2017-02-19T20:02:43Z</dcterms:created>
  <dcterms:modified xsi:type="dcterms:W3CDTF">2017-02-21T00:25:03Z</dcterms:modified>
</cp:coreProperties>
</file>