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D330-E840-4872-9635-B5E1EE8A8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781-644C-45B8-98D0-2C808786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6DA5-9004-49B0-B359-5EA6D1DA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D574-2D56-42DC-ADB7-25221C25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5603-1B8B-47B0-AC6F-A16224CE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3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3334-2A3C-465B-99E5-74E8C598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F850D-5FC4-4BA1-94C0-8FAE0E3F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91F4-C1B8-4D2E-B784-F031AD73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D535-BA0C-4987-AA40-3D211AA0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0F29-72DC-4224-BC7B-CD44AB8E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098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8570D-A4D9-478E-9AAD-983C8C8B0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9EE9-8D24-4193-B156-82B7FEBC3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BF0F-A4F8-4883-A34E-DDA00A0B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096C-99A4-42A3-82F6-F87E9B24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1DF4-1E61-4477-8982-381C44FE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35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B715-6E06-446D-9C97-14FD7C2D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7761-D704-4791-B0F1-46366110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8104-D54E-4AAF-AEC3-E773A3B7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9C82-2C92-492E-9434-0F86C35C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3AD5-913A-4099-81FE-9E515FC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81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13AD-0E3D-49B5-8BF1-901AA2B8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6DD91-7381-4B63-9570-25167C02D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3946-C5BF-4475-A417-3296739C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FF03-4EB8-4884-B170-345E27CB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FA9F-D2F2-4597-A836-F1523BB3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53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3A51-A0BE-494D-9F59-DF9DC032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7B44-7E13-46EC-94E0-B1ACEF4C7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C609C-28A3-4E4C-8FAC-CB0B3D36F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34746-5546-466E-AA64-44FE138F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2D3C2-77A7-4D49-8A2A-1DB41379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F4647-A066-48FA-9B3D-1856F62C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69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D30F-C8F2-4D45-AC9F-5565A8D6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CA702-E2F3-4296-AA97-80E71B76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DD035-83CD-46A7-A5F2-875BA7D80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2FA2-4794-4298-8C9B-22BDCC1E8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D7638-A7B4-418A-808C-A21F469C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629E1-A09B-4525-AB91-E846C049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B9C0-3558-42D2-B779-EA45E224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CB5F3-045A-4174-B91B-B5B36A4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CEAF-B37D-4E43-BF9F-4533590B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3F8FC-3EA0-47FF-8995-3B3A5CCB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F0525-D64F-44B2-ACB9-361631D9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B61F8-BFF8-474C-8419-0CB53CA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3306D-EBFE-4F5A-AE80-DC1F097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8DDAA-0CA3-4C32-B7A1-70C86A62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08FE-6E2A-46FA-93FD-9B94500D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82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259-0FFC-48E9-96A7-30AFA5B1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3B72-F903-47FD-A468-4111EEBD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3A653-23FE-4516-BC0F-25756600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65B58-9B4E-487B-A8E8-EDD24EA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9D9F3-B00B-4A67-B6DB-FF038A0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E414-DEAE-4BE2-91AE-F7437EE0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9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7BC7-4B01-41C6-B7EE-D23DFD47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FFCB6-7498-41F0-83A1-D3709B31D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ECF6-7EA0-4BD3-BCBE-3AC5030CF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F14E-FA4E-48BC-8E26-E235C1AC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7A876-7B87-4F55-89A6-C407BD3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A69A-7901-4CC7-99AE-F5BF18DD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78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90C6F-526C-44C0-ABB6-D9B69338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DE84-C4AD-4A5B-94A5-3DC6AD0F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93B1-BDB3-49AA-9F53-20FAD162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A802-032E-42CF-84B0-1055FBE62B33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B28A-F0FF-4F4B-B9DD-7A2835E62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E960-0B71-4CDE-817F-C9908004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76AF-CA3B-4AEA-BD6D-CDA493AA380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64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DAD1-527B-4CFA-822C-F1C59F83A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M151 Projektarbeit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160FF-384E-4792-8D90-9FC75DD6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Simon Müri, Michel Leisibach</a:t>
            </a:r>
          </a:p>
        </p:txBody>
      </p:sp>
    </p:spTree>
    <p:extLst>
      <p:ext uri="{BB962C8B-B14F-4D97-AF65-F5344CB8AC3E}">
        <p14:creationId xmlns:p14="http://schemas.microsoft.com/office/powerpoint/2010/main" val="114172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8477-EC08-45BD-B2B7-4E68A51C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in die DB einfügen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C40CC-1491-4A5A-A305-95D9963B3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3181"/>
            <a:ext cx="10515600" cy="16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AF0-1CFF-4EF4-B775-F48ACA0E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3B30-0EB1-4D0A-98F6-0E094FCE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Docker (gewisse Startschwierigkeiten)</a:t>
            </a:r>
          </a:p>
          <a:p>
            <a:r>
              <a:rPr lang="de-CH" dirty="0"/>
              <a:t>Kleinigkeiten im Code</a:t>
            </a:r>
          </a:p>
        </p:txBody>
      </p:sp>
    </p:spTree>
    <p:extLst>
      <p:ext uri="{BB962C8B-B14F-4D97-AF65-F5344CB8AC3E}">
        <p14:creationId xmlns:p14="http://schemas.microsoft.com/office/powerpoint/2010/main" val="80893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8807-24F3-4361-989E-13B46693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EDB0-4C4F-4474-99AD-ACCC84A5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Docker</a:t>
            </a:r>
          </a:p>
          <a:p>
            <a:r>
              <a:rPr lang="de-CH" dirty="0"/>
              <a:t>Wiederauffrischung von Express</a:t>
            </a:r>
          </a:p>
        </p:txBody>
      </p:sp>
    </p:spTree>
    <p:extLst>
      <p:ext uri="{BB962C8B-B14F-4D97-AF65-F5344CB8AC3E}">
        <p14:creationId xmlns:p14="http://schemas.microsoft.com/office/powerpoint/2010/main" val="32520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FAA3-FE4F-4B2E-A516-31FF3633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Funktion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6EC8-4B70-48B6-8EA8-07A4A9C3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Website für Onlinegottesdienst</a:t>
            </a:r>
          </a:p>
          <a:p>
            <a:r>
              <a:rPr lang="de-CH" dirty="0"/>
              <a:t>Glaube während der Pandemie nachgehen</a:t>
            </a:r>
          </a:p>
          <a:p>
            <a:endParaRPr lang="de-CH" dirty="0"/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84661111-CE81-4A6A-BB35-378873019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239" y="4020715"/>
            <a:ext cx="914400" cy="914400"/>
          </a:xfrm>
          <a:prstGeom prst="rect">
            <a:avLst/>
          </a:prstGeom>
        </p:spPr>
      </p:pic>
      <p:pic>
        <p:nvPicPr>
          <p:cNvPr id="9" name="Graphic 8" descr="Woman Shrugging">
            <a:extLst>
              <a:ext uri="{FF2B5EF4-FFF2-40B4-BE49-F238E27FC236}">
                <a16:creationId xmlns:a16="http://schemas.microsoft.com/office/drawing/2014/main" id="{15D9DB7A-8496-449D-8E5C-BE8A31C3E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6292" y="4020715"/>
            <a:ext cx="914400" cy="914400"/>
          </a:xfrm>
          <a:prstGeom prst="rect">
            <a:avLst/>
          </a:prstGeom>
        </p:spPr>
      </p:pic>
      <p:pic>
        <p:nvPicPr>
          <p:cNvPr id="10" name="Graphic 9" descr="Woman Shrugging">
            <a:extLst>
              <a:ext uri="{FF2B5EF4-FFF2-40B4-BE49-F238E27FC236}">
                <a16:creationId xmlns:a16="http://schemas.microsoft.com/office/drawing/2014/main" id="{BBDF3ED0-B827-4C60-81C7-0C239BAB0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2345" y="4020715"/>
            <a:ext cx="914400" cy="914400"/>
          </a:xfrm>
          <a:prstGeom prst="rect">
            <a:avLst/>
          </a:prstGeom>
        </p:spPr>
      </p:pic>
      <p:pic>
        <p:nvPicPr>
          <p:cNvPr id="11" name="Graphic 10" descr="Confused person">
            <a:extLst>
              <a:ext uri="{FF2B5EF4-FFF2-40B4-BE49-F238E27FC236}">
                <a16:creationId xmlns:a16="http://schemas.microsoft.com/office/drawing/2014/main" id="{92D3D272-E74B-4DB5-930D-C93DAF0F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398" y="40207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B6F2-6BB9-4276-B15A-F6B37026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Technologie</a:t>
            </a:r>
            <a:r>
              <a:rPr lang="de-CH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431D-96BF-4F9C-BF70-6BBD06B8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Html</a:t>
            </a:r>
            <a:endParaRPr lang="de-CH" dirty="0"/>
          </a:p>
          <a:p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CSS</a:t>
            </a:r>
          </a:p>
          <a:p>
            <a:r>
              <a:rPr lang="de-CH" dirty="0" err="1"/>
              <a:t>Typescript</a:t>
            </a:r>
            <a:endParaRPr lang="de-CH" dirty="0"/>
          </a:p>
          <a:p>
            <a:r>
              <a:rPr lang="de-CH" dirty="0"/>
              <a:t>Docker</a:t>
            </a:r>
          </a:p>
          <a:p>
            <a:r>
              <a:rPr lang="de-CH" dirty="0" err="1"/>
              <a:t>Postgres</a:t>
            </a:r>
            <a:endParaRPr lang="de-CH" dirty="0"/>
          </a:p>
          <a:p>
            <a:r>
              <a:rPr lang="de-CH" dirty="0" err="1"/>
              <a:t>Node</a:t>
            </a:r>
            <a:r>
              <a:rPr lang="de-CH" dirty="0"/>
              <a:t> JS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35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C3F-6A0B-44BA-93A5-15305677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67AE-0BC0-497E-8397-FA0BC3C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Mehrere Schnittstellen vom Server</a:t>
            </a:r>
          </a:p>
          <a:p>
            <a:r>
              <a:rPr lang="de-CH" dirty="0"/>
              <a:t>Files</a:t>
            </a:r>
          </a:p>
          <a:p>
            <a:r>
              <a:rPr lang="de-CH" dirty="0"/>
              <a:t>JSON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998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766-B4C7-4558-929A-F2B4771F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Rückgabe der </a:t>
            </a:r>
            <a:r>
              <a:rPr lang="de-CH" dirty="0" err="1"/>
              <a:t>Html</a:t>
            </a:r>
            <a:r>
              <a:rPr lang="de-CH" dirty="0"/>
              <a:t>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7B83FD-DEFB-44B5-8EE9-82FD35842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657" y="1825625"/>
            <a:ext cx="5736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9016-EE31-418D-BE37-23FD0625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Standart</a:t>
            </a:r>
            <a:r>
              <a:rPr lang="de-CH" dirty="0"/>
              <a:t> </a:t>
            </a:r>
            <a:r>
              <a:rPr lang="de-CH" dirty="0" err="1"/>
              <a:t>Assests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FC80F-D97C-403B-BE31-6627C264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3363119"/>
            <a:ext cx="10382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997-6A9E-4D5D-98F2-D3B30B5F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von der DB übergeben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F92CFA-FC32-47DB-BE8F-2E7DEBB1E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2" y="2330291"/>
            <a:ext cx="7953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6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6415-2F49-4449-9396-3954BFAB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POST Methoden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D6FB2-272D-4D4E-A887-9955D323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834481"/>
            <a:ext cx="7010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6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E11A-8239-4547-9F8A-FCBC1410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für die DB aufbereiten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09561-6809-4653-957D-8E4DE82DF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3110706"/>
            <a:ext cx="49339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M151 Projektarbeit</vt:lpstr>
      <vt:lpstr>Funktion</vt:lpstr>
      <vt:lpstr>Technologie </vt:lpstr>
      <vt:lpstr>Schnittstellen </vt:lpstr>
      <vt:lpstr>Rückgabe der Html Files</vt:lpstr>
      <vt:lpstr>Standart Assests</vt:lpstr>
      <vt:lpstr>Daten von der DB übergeben</vt:lpstr>
      <vt:lpstr>POST Methoden</vt:lpstr>
      <vt:lpstr>Daten für die DB aufbereiten</vt:lpstr>
      <vt:lpstr>Daten in die DB einfügen</vt:lpstr>
      <vt:lpstr>Herausforderungen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M151 Projektarbeit</dc:title>
  <dc:creator>Krümmel Monster</dc:creator>
  <cp:lastModifiedBy>Krümmel Monster</cp:lastModifiedBy>
  <cp:revision>2</cp:revision>
  <dcterms:created xsi:type="dcterms:W3CDTF">2020-06-26T21:14:21Z</dcterms:created>
  <dcterms:modified xsi:type="dcterms:W3CDTF">2020-06-26T21:26:28Z</dcterms:modified>
</cp:coreProperties>
</file>