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58225" y="324225"/>
            <a:ext cx="1433700" cy="8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Album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*AlbumId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Title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/>
              <a:t>ArtistId</a:t>
            </a:r>
            <a:endParaRPr i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55" name="Google Shape;55;p13"/>
          <p:cNvSpPr/>
          <p:nvPr/>
        </p:nvSpPr>
        <p:spPr>
          <a:xfrm>
            <a:off x="127313" y="81525"/>
            <a:ext cx="1480200" cy="8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Arist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</a:t>
            </a:r>
            <a:r>
              <a:rPr lang="en" sz="1100"/>
              <a:t>ArtistId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2400"/>
          </a:p>
        </p:txBody>
      </p:sp>
      <p:sp>
        <p:nvSpPr>
          <p:cNvPr id="56" name="Google Shape;56;p13"/>
          <p:cNvSpPr/>
          <p:nvPr/>
        </p:nvSpPr>
        <p:spPr>
          <a:xfrm>
            <a:off x="127350" y="1128700"/>
            <a:ext cx="1554600" cy="25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*CustomerId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FirstName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LastName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Company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Address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City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State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Country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PostalCode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Phone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Fax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Email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SupportRepId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>
            <a:off x="1867300" y="2571750"/>
            <a:ext cx="1480200" cy="29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Employee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*EmployeeId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LastName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FirstName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Title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ReportsTo',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BirthDate',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HireDate',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Address',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City',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State',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Country',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PostalCode',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Phone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Fax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Email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8000998" y="2998700"/>
            <a:ext cx="1143000" cy="7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*GenreID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</p:txBody>
      </p:sp>
      <p:sp>
        <p:nvSpPr>
          <p:cNvPr id="59" name="Google Shape;59;p13"/>
          <p:cNvSpPr/>
          <p:nvPr/>
        </p:nvSpPr>
        <p:spPr>
          <a:xfrm>
            <a:off x="4572000" y="-22875"/>
            <a:ext cx="2257200" cy="16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Invoice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*InvoiceId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CustomerId 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InvoiceDate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BillingAddress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BillingCity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BillingState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BillingCountry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BillingPostalCode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7700688" y="247300"/>
            <a:ext cx="1371600" cy="138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InvoiceLine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*InvoiceLineId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InvoiceID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TrackId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UnitPrice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Quantity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1" name="Google Shape;61;p13"/>
          <p:cNvSpPr/>
          <p:nvPr/>
        </p:nvSpPr>
        <p:spPr>
          <a:xfrm>
            <a:off x="4253313" y="2891500"/>
            <a:ext cx="1371600" cy="7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MediaType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*MediaTypeId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</p:txBody>
      </p:sp>
      <p:sp>
        <p:nvSpPr>
          <p:cNvPr id="62" name="Google Shape;62;p13"/>
          <p:cNvSpPr/>
          <p:nvPr/>
        </p:nvSpPr>
        <p:spPr>
          <a:xfrm>
            <a:off x="2205925" y="1732425"/>
            <a:ext cx="1371600" cy="6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Playlist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*</a:t>
            </a:r>
            <a:r>
              <a:rPr i="1" lang="en" sz="1100">
                <a:solidFill>
                  <a:schemeClr val="dk1"/>
                </a:solidFill>
              </a:rPr>
              <a:t>PlaylistID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Name</a:t>
            </a:r>
            <a:endParaRPr b="1" sz="1600"/>
          </a:p>
        </p:txBody>
      </p:sp>
      <p:sp>
        <p:nvSpPr>
          <p:cNvPr id="63" name="Google Shape;63;p13"/>
          <p:cNvSpPr/>
          <p:nvPr/>
        </p:nvSpPr>
        <p:spPr>
          <a:xfrm>
            <a:off x="3852513" y="1730550"/>
            <a:ext cx="1554600" cy="6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PlaylistTrack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</a:t>
            </a:r>
            <a:r>
              <a:rPr i="1" lang="en" sz="1100"/>
              <a:t>PlaylistID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TrackID</a:t>
            </a:r>
            <a:endParaRPr sz="1100"/>
          </a:p>
        </p:txBody>
      </p:sp>
      <p:sp>
        <p:nvSpPr>
          <p:cNvPr id="64" name="Google Shape;64;p13"/>
          <p:cNvSpPr/>
          <p:nvPr/>
        </p:nvSpPr>
        <p:spPr>
          <a:xfrm>
            <a:off x="6264675" y="2338300"/>
            <a:ext cx="1143000" cy="190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Track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*TrackID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AlbumID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MediaTypeID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GenreID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Composer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Milliseconds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Bytes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UnitPrice</a:t>
            </a:r>
            <a:endParaRPr sz="1100"/>
          </a:p>
        </p:txBody>
      </p:sp>
      <p:cxnSp>
        <p:nvCxnSpPr>
          <p:cNvPr id="65" name="Google Shape;65;p13"/>
          <p:cNvCxnSpPr>
            <a:stCxn id="55" idx="3"/>
          </p:cNvCxnSpPr>
          <p:nvPr/>
        </p:nvCxnSpPr>
        <p:spPr>
          <a:xfrm>
            <a:off x="1607513" y="509175"/>
            <a:ext cx="650700" cy="45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7407675" y="3418000"/>
            <a:ext cx="6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5407125" y="2242025"/>
            <a:ext cx="857400" cy="48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endCxn id="63" idx="1"/>
          </p:cNvCxnSpPr>
          <p:nvPr/>
        </p:nvCxnSpPr>
        <p:spPr>
          <a:xfrm>
            <a:off x="3572013" y="2065350"/>
            <a:ext cx="280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61" idx="3"/>
            <a:endCxn id="64" idx="1"/>
          </p:cNvCxnSpPr>
          <p:nvPr/>
        </p:nvCxnSpPr>
        <p:spPr>
          <a:xfrm>
            <a:off x="5624913" y="3289300"/>
            <a:ext cx="63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6857988" y="383925"/>
            <a:ext cx="890100" cy="38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0" idx="1"/>
          </p:cNvCxnSpPr>
          <p:nvPr/>
        </p:nvCxnSpPr>
        <p:spPr>
          <a:xfrm flipH="1">
            <a:off x="7407888" y="938800"/>
            <a:ext cx="292800" cy="180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 flipH="1" rot="10800000">
            <a:off x="1703500" y="1462975"/>
            <a:ext cx="2472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4139525" y="469550"/>
            <a:ext cx="12300" cy="9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4151875" y="481925"/>
            <a:ext cx="37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