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867"/>
    <a:srgbClr val="00C14F"/>
    <a:srgbClr val="97E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EDF1-C187-3B49-B004-6B3E8A74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82DC0-6FAD-B242-87A6-E2EDE984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302C-9912-274A-B1A7-94BBFBAC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A021-9A5D-EC45-A654-9BAA2E51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D7CE-2E77-284E-B405-631ACC36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4A9C-DFDC-8342-BC39-9C1678A7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019EC-3FCE-8C46-BF81-2278B217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6CE6-7FE7-A641-940C-9E1E8F5D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6B05-663D-3640-A892-828019AC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B3B3-E0DE-6C4F-A4C3-05493B3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6443C-51D0-6B46-A510-C068F1D1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F4227-DAB1-A44C-9941-CF5505A29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C475-7B28-BB42-B11E-43B320A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616B-F7E7-9642-8B22-3C36FF2F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5B45-B9BC-5E4A-AB20-E75E616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9AA6-8882-764F-BFA5-2E479858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4141-25D4-2145-9437-FD7CEF55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6643-92A5-DD41-9D0F-0BD36078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0C5A-AB03-7C41-8DCD-AE46E41C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71C1-9173-CB45-8474-79C063DD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8279-BE11-A54C-99F5-14534B1F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4B457-1C5F-114B-A99C-CC912D33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AC2A-0E62-9C47-AFF3-ED4502A4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85F8-49FE-D446-B06A-5AD11751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39C2-3939-2741-9579-E3AFE070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1C5E-018B-ED45-A841-3C25984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051A-4348-BD4B-B0BB-EF7DB7073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B0A8-6E8E-CC44-9825-9FEA4AD2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9D119-CC3F-0646-B52F-9DDF04C1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9A3D-E6F2-3741-A98A-B42F9D04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D794E-60B1-CA49-B4DD-E9F39B51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F099-8E9F-4B41-B963-73FDF26D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7E38-AAE9-F54A-915B-73BA37D5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311A7-10E7-864C-8FF5-8FC38B323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61D9E-BE27-324E-B751-213F93E5D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EAA4F-10BE-7B4D-B144-F4E886234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D00A7-9CCF-4240-871D-C2FB9717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134B6-8F67-D64D-ACC1-07DFF0C7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1511B-5AD3-D34D-BE9B-2F105038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8C96-2B42-7443-AB70-E752FD80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D02AF-B706-744B-BA3A-98F55CDD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BBAD1-48D6-1E48-9338-CEFC7E26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F3771-69B7-1E49-87C8-123588CE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0D0A2-73E3-0B40-AA55-152448BF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70AF1-4237-B84A-B2E1-6685EC62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BE35F-777F-FB40-9EEA-FB43923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20E6-27D9-C24B-BBB7-AF8A4599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454D-6539-FE4A-BAFF-544147B8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4304A-610D-1C40-BF3D-849BBB86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F3DD-7D79-1147-9E35-1A430237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51392-474E-C249-AAC6-C2F8A486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4CEC-0B18-2046-BF33-7DF9901A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94-A95B-C44B-9B87-F7F98E03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53D33-D863-C64B-9D6E-47EA532F5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983D7-1569-B041-A170-60284AE1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3AA02-D2B6-8B49-A22E-1543F502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527DB-574D-644F-BF47-EA2E5CB6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C7DB1-27A7-9A41-A36A-651D7ABD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19522-363B-124C-9671-12F4C889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314DC-C173-CF40-BAC3-C1BC52AB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C0862-56EB-C844-9838-1C7B9B64E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8A1F-FB0B-8F4C-A78E-459E9B8043D8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1EA4-9F6A-F14D-B7EF-40F5F762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588B-8C4E-CA4A-9A74-BB879DAB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01BE-2349-3048-B0BD-7A9540BE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B23E7A-62D3-0845-8755-9BF7AB97A84B}"/>
              </a:ext>
            </a:extLst>
          </p:cNvPr>
          <p:cNvSpPr/>
          <p:nvPr/>
        </p:nvSpPr>
        <p:spPr>
          <a:xfrm>
            <a:off x="3339248" y="5929746"/>
            <a:ext cx="371475" cy="6858000"/>
          </a:xfrm>
          <a:prstGeom prst="rect">
            <a:avLst/>
          </a:prstGeom>
          <a:gradFill>
            <a:gsLst>
              <a:gs pos="0">
                <a:srgbClr val="97E693">
                  <a:alpha val="0"/>
                </a:srgbClr>
              </a:gs>
              <a:gs pos="100000">
                <a:schemeClr val="bg1"/>
              </a:gs>
              <a:gs pos="85000">
                <a:srgbClr val="97E6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2BC17-C303-7C46-A26A-572D5A899B03}"/>
              </a:ext>
            </a:extLst>
          </p:cNvPr>
          <p:cNvSpPr/>
          <p:nvPr/>
        </p:nvSpPr>
        <p:spPr>
          <a:xfrm>
            <a:off x="4047088" y="6971120"/>
            <a:ext cx="371475" cy="6858000"/>
          </a:xfrm>
          <a:prstGeom prst="rect">
            <a:avLst/>
          </a:prstGeom>
          <a:gradFill>
            <a:gsLst>
              <a:gs pos="0">
                <a:srgbClr val="97E693">
                  <a:alpha val="0"/>
                </a:srgbClr>
              </a:gs>
              <a:gs pos="100000">
                <a:schemeClr val="bg1"/>
              </a:gs>
              <a:gs pos="85000">
                <a:srgbClr val="97E6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AD400-67E2-2D48-B88F-CBDF85D8B9ED}"/>
              </a:ext>
            </a:extLst>
          </p:cNvPr>
          <p:cNvSpPr/>
          <p:nvPr/>
        </p:nvSpPr>
        <p:spPr>
          <a:xfrm>
            <a:off x="2670115" y="7802143"/>
            <a:ext cx="371475" cy="6858000"/>
          </a:xfrm>
          <a:prstGeom prst="rect">
            <a:avLst/>
          </a:prstGeom>
          <a:gradFill>
            <a:gsLst>
              <a:gs pos="0">
                <a:srgbClr val="97E693">
                  <a:alpha val="0"/>
                </a:srgbClr>
              </a:gs>
              <a:gs pos="100000">
                <a:schemeClr val="bg1"/>
              </a:gs>
              <a:gs pos="85000">
                <a:srgbClr val="97E6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2CDB89-2A6B-0B42-9233-7285964CBD18}"/>
              </a:ext>
            </a:extLst>
          </p:cNvPr>
          <p:cNvSpPr/>
          <p:nvPr/>
        </p:nvSpPr>
        <p:spPr>
          <a:xfrm>
            <a:off x="1221831" y="6663505"/>
            <a:ext cx="371475" cy="6858000"/>
          </a:xfrm>
          <a:prstGeom prst="rect">
            <a:avLst/>
          </a:prstGeom>
          <a:gradFill>
            <a:gsLst>
              <a:gs pos="0">
                <a:srgbClr val="97E693">
                  <a:alpha val="0"/>
                </a:srgbClr>
              </a:gs>
              <a:gs pos="100000">
                <a:schemeClr val="bg1"/>
              </a:gs>
              <a:gs pos="85000">
                <a:srgbClr val="97E6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17B14B-C502-C74F-81AB-4AB180EB9BB0}"/>
              </a:ext>
            </a:extLst>
          </p:cNvPr>
          <p:cNvSpPr/>
          <p:nvPr/>
        </p:nvSpPr>
        <p:spPr>
          <a:xfrm>
            <a:off x="10700069" y="6858007"/>
            <a:ext cx="371475" cy="6858000"/>
          </a:xfrm>
          <a:prstGeom prst="rect">
            <a:avLst/>
          </a:prstGeom>
          <a:gradFill>
            <a:gsLst>
              <a:gs pos="0">
                <a:srgbClr val="97E693">
                  <a:alpha val="0"/>
                </a:srgbClr>
              </a:gs>
              <a:gs pos="100000">
                <a:schemeClr val="bg1"/>
              </a:gs>
              <a:gs pos="85000">
                <a:srgbClr val="97E6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31F0FF-DF03-B844-A7C3-E0D0280EA890}"/>
              </a:ext>
            </a:extLst>
          </p:cNvPr>
          <p:cNvSpPr/>
          <p:nvPr/>
        </p:nvSpPr>
        <p:spPr>
          <a:xfrm>
            <a:off x="2204630" y="6721376"/>
            <a:ext cx="371475" cy="6858000"/>
          </a:xfrm>
          <a:prstGeom prst="rect">
            <a:avLst/>
          </a:prstGeom>
          <a:gradFill>
            <a:gsLst>
              <a:gs pos="0">
                <a:srgbClr val="97E693">
                  <a:alpha val="0"/>
                </a:srgbClr>
              </a:gs>
              <a:gs pos="100000">
                <a:schemeClr val="bg1"/>
              </a:gs>
              <a:gs pos="85000">
                <a:srgbClr val="97E6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60E844-F90D-FC47-9702-C6E49C24CAEC}"/>
              </a:ext>
            </a:extLst>
          </p:cNvPr>
          <p:cNvSpPr/>
          <p:nvPr/>
        </p:nvSpPr>
        <p:spPr>
          <a:xfrm>
            <a:off x="328638" y="6876328"/>
            <a:ext cx="371475" cy="6858000"/>
          </a:xfrm>
          <a:prstGeom prst="rect">
            <a:avLst/>
          </a:prstGeom>
          <a:gradFill>
            <a:gsLst>
              <a:gs pos="0">
                <a:srgbClr val="97E693">
                  <a:alpha val="0"/>
                </a:srgbClr>
              </a:gs>
              <a:gs pos="100000">
                <a:schemeClr val="bg1"/>
              </a:gs>
              <a:gs pos="85000">
                <a:srgbClr val="97E6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nstr3">
            <a:extLst>
              <a:ext uri="{FF2B5EF4-FFF2-40B4-BE49-F238E27FC236}">
                <a16:creationId xmlns:a16="http://schemas.microsoft.com/office/drawing/2014/main" id="{4E88847B-BAFA-A741-9656-CCCAFF12157F}"/>
              </a:ext>
            </a:extLst>
          </p:cNvPr>
          <p:cNvSpPr/>
          <p:nvPr/>
        </p:nvSpPr>
        <p:spPr>
          <a:xfrm>
            <a:off x="8647142" y="6856527"/>
            <a:ext cx="1854423" cy="6858000"/>
          </a:xfrm>
          <a:prstGeom prst="rect">
            <a:avLst/>
          </a:prstGeom>
          <a:gradFill>
            <a:gsLst>
              <a:gs pos="0">
                <a:srgbClr val="00E867">
                  <a:alpha val="0"/>
                </a:srgbClr>
              </a:gs>
              <a:gs pos="100000">
                <a:schemeClr val="bg1"/>
              </a:gs>
              <a:gs pos="85000">
                <a:srgbClr val="00E8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nstr2">
            <a:extLst>
              <a:ext uri="{FF2B5EF4-FFF2-40B4-BE49-F238E27FC236}">
                <a16:creationId xmlns:a16="http://schemas.microsoft.com/office/drawing/2014/main" id="{3B4BD1B1-8A19-054F-A113-55B811E98657}"/>
              </a:ext>
            </a:extLst>
          </p:cNvPr>
          <p:cNvSpPr/>
          <p:nvPr/>
        </p:nvSpPr>
        <p:spPr>
          <a:xfrm>
            <a:off x="7075041" y="6856527"/>
            <a:ext cx="1346011" cy="6858000"/>
          </a:xfrm>
          <a:prstGeom prst="rect">
            <a:avLst/>
          </a:prstGeom>
          <a:gradFill>
            <a:gsLst>
              <a:gs pos="0">
                <a:srgbClr val="00E867">
                  <a:alpha val="0"/>
                </a:srgbClr>
              </a:gs>
              <a:gs pos="100000">
                <a:schemeClr val="bg1"/>
              </a:gs>
              <a:gs pos="85000">
                <a:srgbClr val="00E8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nstr1">
            <a:extLst>
              <a:ext uri="{FF2B5EF4-FFF2-40B4-BE49-F238E27FC236}">
                <a16:creationId xmlns:a16="http://schemas.microsoft.com/office/drawing/2014/main" id="{FEF93D43-F5D2-FF42-BDCF-119048E45EFA}"/>
              </a:ext>
            </a:extLst>
          </p:cNvPr>
          <p:cNvSpPr/>
          <p:nvPr/>
        </p:nvSpPr>
        <p:spPr>
          <a:xfrm>
            <a:off x="5074698" y="6892732"/>
            <a:ext cx="1966433" cy="6842648"/>
          </a:xfrm>
          <a:prstGeom prst="rect">
            <a:avLst/>
          </a:prstGeom>
          <a:gradFill>
            <a:gsLst>
              <a:gs pos="0">
                <a:srgbClr val="00E867">
                  <a:alpha val="0"/>
                </a:srgbClr>
              </a:gs>
              <a:gs pos="100000">
                <a:schemeClr val="bg1"/>
              </a:gs>
              <a:gs pos="85000">
                <a:srgbClr val="00E8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3440-92AE-CA43-82C9-60656D5C81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8F65-F2E6-244F-B574-111309248777}"/>
              </a:ext>
            </a:extLst>
          </p:cNvPr>
          <p:cNvSpPr txBox="1"/>
          <p:nvPr/>
        </p:nvSpPr>
        <p:spPr>
          <a:xfrm>
            <a:off x="2632846" y="1226756"/>
            <a:ext cx="3714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trix Code NFI" panose="02000000000000000000" pitchFamily="2" charset="0"/>
              </a:rPr>
              <a:t>0011010101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9D469-3E5F-214C-A811-3AA2CC507587}"/>
              </a:ext>
            </a:extLst>
          </p:cNvPr>
          <p:cNvSpPr txBox="1"/>
          <p:nvPr/>
        </p:nvSpPr>
        <p:spPr>
          <a:xfrm>
            <a:off x="1225278" y="962803"/>
            <a:ext cx="3714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trix Code NFI" panose="02000000000000000000" pitchFamily="2" charset="0"/>
              </a:rPr>
              <a:t>110010001111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06CF1-EC01-1445-8A5C-40ACFCF75E76}"/>
              </a:ext>
            </a:extLst>
          </p:cNvPr>
          <p:cNvSpPr txBox="1"/>
          <p:nvPr/>
        </p:nvSpPr>
        <p:spPr>
          <a:xfrm>
            <a:off x="10700069" y="-559415"/>
            <a:ext cx="3714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trix Code NFI" panose="02000000000000000000" pitchFamily="2" charset="0"/>
              </a:rPr>
              <a:t>10101001011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D1860-D5D5-5645-BFDC-45B85122B83D}"/>
              </a:ext>
            </a:extLst>
          </p:cNvPr>
          <p:cNvSpPr txBox="1"/>
          <p:nvPr/>
        </p:nvSpPr>
        <p:spPr>
          <a:xfrm>
            <a:off x="348124" y="2157450"/>
            <a:ext cx="3714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trix Code NFI" panose="02000000000000000000" pitchFamily="2" charset="0"/>
              </a:rPr>
              <a:t>01110101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DCC97-988F-274F-A1AD-5DE7B1A793F5}"/>
              </a:ext>
            </a:extLst>
          </p:cNvPr>
          <p:cNvSpPr txBox="1"/>
          <p:nvPr/>
        </p:nvSpPr>
        <p:spPr>
          <a:xfrm>
            <a:off x="3339248" y="-413880"/>
            <a:ext cx="3714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trix Code NFI" panose="02000000000000000000" pitchFamily="2" charset="0"/>
              </a:rPr>
              <a:t>1110010000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75287-2400-3E4A-B500-F2B6A5377878}"/>
              </a:ext>
            </a:extLst>
          </p:cNvPr>
          <p:cNvSpPr txBox="1"/>
          <p:nvPr/>
        </p:nvSpPr>
        <p:spPr>
          <a:xfrm>
            <a:off x="4047088" y="2090461"/>
            <a:ext cx="371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trix Code NFI" panose="02000000000000000000" pitchFamily="2" charset="0"/>
              </a:rPr>
              <a:t>010001010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20E14-EDB0-D445-8C80-693A038F24D5}"/>
              </a:ext>
            </a:extLst>
          </p:cNvPr>
          <p:cNvSpPr txBox="1"/>
          <p:nvPr/>
        </p:nvSpPr>
        <p:spPr>
          <a:xfrm>
            <a:off x="2204631" y="-413880"/>
            <a:ext cx="3714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atrix Code NFI" panose="02000000000000000000" pitchFamily="2" charset="0"/>
              </a:rPr>
              <a:t>010110111111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19535-F544-7940-A265-833FD9971F3A}"/>
              </a:ext>
            </a:extLst>
          </p:cNvPr>
          <p:cNvSpPr txBox="1"/>
          <p:nvPr/>
        </p:nvSpPr>
        <p:spPr>
          <a:xfrm>
            <a:off x="5074698" y="0"/>
            <a:ext cx="20712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For this experience you will need a Muse device ON and charged. We will not store your brain data, nor will we record and/or store any information. Enjoy!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9C8F3-A491-104B-9B67-DDBEDE042740}"/>
              </a:ext>
            </a:extLst>
          </p:cNvPr>
          <p:cNvSpPr txBox="1"/>
          <p:nvPr/>
        </p:nvSpPr>
        <p:spPr>
          <a:xfrm>
            <a:off x="7069114" y="1650023"/>
            <a:ext cx="16114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Make sure you are focused for the next three minutes for this crucial decision.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95DA0-654E-9A47-9DEC-FF202B3400BE}"/>
              </a:ext>
            </a:extLst>
          </p:cNvPr>
          <p:cNvSpPr txBox="1"/>
          <p:nvPr/>
        </p:nvSpPr>
        <p:spPr>
          <a:xfrm>
            <a:off x="8586099" y="375885"/>
            <a:ext cx="18544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Each pill will enlarge one at a time. Think hard while the pill you want is enlarged, and relax while the other one is enlarged. Good luck!</a:t>
            </a:r>
          </a:p>
        </p:txBody>
      </p:sp>
    </p:spTree>
    <p:extLst>
      <p:ext uri="{BB962C8B-B14F-4D97-AF65-F5344CB8AC3E}">
        <p14:creationId xmlns:p14="http://schemas.microsoft.com/office/powerpoint/2010/main" val="213177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repeatCount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repeatCount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8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Matrix Code NFI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S Li</dc:creator>
  <cp:lastModifiedBy>Alexandra S Li</cp:lastModifiedBy>
  <cp:revision>10</cp:revision>
  <dcterms:created xsi:type="dcterms:W3CDTF">2022-01-22T05:30:18Z</dcterms:created>
  <dcterms:modified xsi:type="dcterms:W3CDTF">2022-03-07T15:37:50Z</dcterms:modified>
</cp:coreProperties>
</file>