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315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Raleway SemiBold"/>
                <a:cs typeface="Raleway SemiBold"/>
              </a:rPr>
              <a:t>My </a:t>
            </a:r>
            <a:r>
              <a:rPr lang="en-US" sz="7200" spc="300" dirty="0" smtClean="0">
                <a:latin typeface="Raleway SemiBold"/>
                <a:cs typeface="Raleway SemiBold"/>
              </a:rPr>
              <a:t>Story</a:t>
            </a:r>
            <a:endParaRPr lang="en-US" sz="7200" spc="300" dirty="0">
              <a:latin typeface="Raleway SemiBold"/>
              <a:cs typeface="Raleway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4656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And why I joined the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Iron Yard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Raleway"/>
              <a:cs typeface="Ralewa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0" y="6168280"/>
            <a:ext cx="91305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Raleway"/>
                <a:cs typeface="Raleway"/>
              </a:rPr>
              <a:t>Michelle Marin </a:t>
            </a:r>
            <a:r>
              <a:rPr lang="en-US" sz="3200" dirty="0">
                <a:latin typeface="Raleway"/>
                <a:cs typeface="Raleway"/>
              </a:rPr>
              <a:t>|</a:t>
            </a:r>
            <a:r>
              <a:rPr lang="en-US" sz="3200" dirty="0" smtClean="0">
                <a:latin typeface="Raleway"/>
                <a:cs typeface="Raleway"/>
              </a:rPr>
              <a:t>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Front End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Dev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/Designer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Raleway"/>
              <a:cs typeface="Ralewa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16529" y="2782415"/>
            <a:ext cx="7086600" cy="1867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94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spc="300" dirty="0" smtClean="0">
                <a:latin typeface="Raleway SemiBold"/>
                <a:cs typeface="Raleway SemiBold"/>
              </a:rPr>
              <a:t>Inspiration</a:t>
            </a:r>
            <a:endParaRPr lang="en-US" sz="7200" spc="300" dirty="0">
              <a:latin typeface="Raleway SemiBold"/>
              <a:cs typeface="Raleway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531" y="3586691"/>
            <a:ext cx="6838624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Why I created this App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Raleway"/>
              <a:cs typeface="Raleway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72557" y="2782415"/>
            <a:ext cx="7086600" cy="1867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spc="300" dirty="0" smtClean="0">
                <a:latin typeface="Raleway SemiBold"/>
                <a:cs typeface="Raleway SemiBold"/>
              </a:rPr>
              <a:t>Technology</a:t>
            </a:r>
            <a:endParaRPr lang="en-US" sz="7200" spc="300" dirty="0">
              <a:latin typeface="Raleway SemiBold"/>
              <a:cs typeface="Raleway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180" y="2648079"/>
            <a:ext cx="7375020" cy="39438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HTML5/CSS3</a:t>
            </a:r>
          </a:p>
          <a:p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Ember.js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/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Javascript</a:t>
            </a:r>
            <a:endParaRPr lang="en-US" sz="4800" dirty="0" smtClean="0">
              <a:solidFill>
                <a:schemeClr val="accent5">
                  <a:lumMod val="75000"/>
                </a:schemeClr>
              </a:solidFill>
              <a:latin typeface="Raleway"/>
              <a:cs typeface="Raleway"/>
            </a:endParaRPr>
          </a:p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Firebase/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Github</a:t>
            </a:r>
            <a:endParaRPr lang="en-US" sz="4800" dirty="0" smtClean="0">
              <a:solidFill>
                <a:schemeClr val="accent5">
                  <a:lumMod val="75000"/>
                </a:schemeClr>
              </a:solidFill>
              <a:latin typeface="Raleway"/>
              <a:cs typeface="Raleway"/>
            </a:endParaRPr>
          </a:p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Twitter Bootstrap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40641" y="2315565"/>
            <a:ext cx="7086600" cy="1867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6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4738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spc="300" dirty="0" smtClean="0">
                <a:latin typeface="Raleway SemiBold"/>
                <a:cs typeface="Raleway SemiBold"/>
              </a:rPr>
              <a:t>Access</a:t>
            </a:r>
            <a:r>
              <a:rPr lang="en-US" sz="7200" dirty="0" smtClean="0">
                <a:latin typeface="Raleway SemiBold"/>
                <a:cs typeface="Raleway SemiBold"/>
              </a:rPr>
              <a:t> App</a:t>
            </a:r>
            <a:endParaRPr lang="en-US" sz="7200" dirty="0">
              <a:latin typeface="Raleway SemiBold"/>
              <a:cs typeface="Raleway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31" y="2579025"/>
            <a:ext cx="8665440" cy="147321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http://</a:t>
            </a:r>
            <a:r>
              <a:rPr lang="en-US" sz="4400" dirty="0" err="1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michellemarin.github.io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/mytop7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/</a:t>
            </a:r>
          </a:p>
          <a:p>
            <a:endParaRPr lang="en-US" dirty="0">
              <a:latin typeface="Raleway"/>
              <a:cs typeface="Ralewa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431" y="4593787"/>
            <a:ext cx="8665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Username: </a:t>
            </a:r>
            <a:r>
              <a:rPr lang="en-US" sz="4400" b="1" dirty="0" err="1" smtClean="0">
                <a:latin typeface="Raleway"/>
                <a:cs typeface="Raleway"/>
              </a:rPr>
              <a:t>user@example.com</a:t>
            </a:r>
            <a:endParaRPr lang="en-US" sz="4400" b="1" dirty="0" smtClean="0">
              <a:latin typeface="Raleway"/>
              <a:cs typeface="Raleway"/>
            </a:endParaRPr>
          </a:p>
          <a:p>
            <a:endParaRPr lang="en-US" dirty="0">
              <a:latin typeface="Raleway"/>
              <a:cs typeface="Ralewa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419326"/>
            <a:ext cx="7494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Password: </a:t>
            </a:r>
            <a:r>
              <a:rPr lang="en-US" sz="4400" b="1" dirty="0" err="1" smtClean="0">
                <a:latin typeface="Raleway"/>
                <a:cs typeface="Raleway"/>
              </a:rPr>
              <a:t>demoday</a:t>
            </a:r>
            <a:endParaRPr lang="en-US" sz="4400" b="1" dirty="0">
              <a:latin typeface="Raleway"/>
              <a:cs typeface="Ralewa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0641" y="2203521"/>
            <a:ext cx="7086600" cy="1867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9434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spc="300" dirty="0" smtClean="0">
                <a:latin typeface="Raleway SemiBold"/>
                <a:cs typeface="Raleway SemiBold"/>
              </a:rPr>
              <a:t>Get</a:t>
            </a:r>
            <a:r>
              <a:rPr lang="en-US" sz="7200" dirty="0" smtClean="0">
                <a:latin typeface="Raleway SemiBold"/>
                <a:cs typeface="Raleway SemiBold"/>
              </a:rPr>
              <a:t> on </a:t>
            </a:r>
            <a:r>
              <a:rPr lang="en-US" sz="7200" dirty="0" err="1" smtClean="0">
                <a:latin typeface="Raleway SemiBold"/>
                <a:cs typeface="Raleway SemiBold"/>
              </a:rPr>
              <a:t>Git</a:t>
            </a:r>
            <a:endParaRPr lang="en-US" sz="7200" dirty="0">
              <a:latin typeface="Raleway SemiBold"/>
              <a:cs typeface="Raleway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31" y="3429700"/>
            <a:ext cx="8665440" cy="9130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https://</a:t>
            </a:r>
            <a:r>
              <a:rPr lang="en-US" sz="4800" dirty="0" err="1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github.com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/</a:t>
            </a:r>
            <a:r>
              <a:rPr lang="en-US" sz="4800" dirty="0" err="1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michellemarin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/mytop7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84613" y="2352913"/>
            <a:ext cx="7086600" cy="1867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73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</TotalTime>
  <Words>65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My Story</vt:lpstr>
      <vt:lpstr>Inspiration</vt:lpstr>
      <vt:lpstr>Technology</vt:lpstr>
      <vt:lpstr>Access App</vt:lpstr>
      <vt:lpstr>Get on Git</vt:lpstr>
    </vt:vector>
  </TitlesOfParts>
  <Company>MnM Designer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Story</dc:title>
  <dc:creator>Michelle Marin</dc:creator>
  <cp:lastModifiedBy>Michelle Marin</cp:lastModifiedBy>
  <cp:revision>8</cp:revision>
  <dcterms:created xsi:type="dcterms:W3CDTF">2014-12-12T17:06:56Z</dcterms:created>
  <dcterms:modified xsi:type="dcterms:W3CDTF">2014-12-12T18:28:45Z</dcterms:modified>
</cp:coreProperties>
</file>