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20" d="100"/>
          <a:sy n="120" d="100"/>
        </p:scale>
        <p:origin x="17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559A7-FE9A-4415-9D05-D74D3F0824B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038AC17-4EF1-4D4D-B523-35B6EB9E3B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E57B43-B42E-46A3-B9C3-14600171AB7C}"/>
              </a:ext>
            </a:extLst>
          </p:cNvPr>
          <p:cNvSpPr>
            <a:spLocks noGrp="1"/>
          </p:cNvSpPr>
          <p:nvPr>
            <p:ph type="dt" sz="half" idx="10"/>
          </p:nvPr>
        </p:nvSpPr>
        <p:spPr/>
        <p:txBody>
          <a:bodyPr/>
          <a:lstStyle/>
          <a:p>
            <a:fld id="{0139B921-9715-4F63-921E-59E8DBFF6588}" type="datetimeFigureOut">
              <a:rPr lang="en-US" smtClean="0"/>
              <a:t>1/7/2021</a:t>
            </a:fld>
            <a:endParaRPr lang="en-US"/>
          </a:p>
        </p:txBody>
      </p:sp>
      <p:sp>
        <p:nvSpPr>
          <p:cNvPr id="5" name="Footer Placeholder 4">
            <a:extLst>
              <a:ext uri="{FF2B5EF4-FFF2-40B4-BE49-F238E27FC236}">
                <a16:creationId xmlns:a16="http://schemas.microsoft.com/office/drawing/2014/main" id="{24DB3464-FF99-49BB-B0F8-48F471646F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D3944A-5A5D-4A6B-B509-6BDEDECE868C}"/>
              </a:ext>
            </a:extLst>
          </p:cNvPr>
          <p:cNvSpPr>
            <a:spLocks noGrp="1"/>
          </p:cNvSpPr>
          <p:nvPr>
            <p:ph type="sldNum" sz="quarter" idx="12"/>
          </p:nvPr>
        </p:nvSpPr>
        <p:spPr/>
        <p:txBody>
          <a:bodyPr/>
          <a:lstStyle/>
          <a:p>
            <a:fld id="{596E0D57-396D-4962-9564-A3924E81C3B8}" type="slidenum">
              <a:rPr lang="en-US" smtClean="0"/>
              <a:t>‹#›</a:t>
            </a:fld>
            <a:endParaRPr lang="en-US"/>
          </a:p>
        </p:txBody>
      </p:sp>
    </p:spTree>
    <p:extLst>
      <p:ext uri="{BB962C8B-B14F-4D97-AF65-F5344CB8AC3E}">
        <p14:creationId xmlns:p14="http://schemas.microsoft.com/office/powerpoint/2010/main" val="1589880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B2B71-BADA-4971-A151-17304AC87AD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8935513-78DE-4C53-980B-5D97381085A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630D38-F4AC-498A-A59A-06404793946B}"/>
              </a:ext>
            </a:extLst>
          </p:cNvPr>
          <p:cNvSpPr>
            <a:spLocks noGrp="1"/>
          </p:cNvSpPr>
          <p:nvPr>
            <p:ph type="dt" sz="half" idx="10"/>
          </p:nvPr>
        </p:nvSpPr>
        <p:spPr/>
        <p:txBody>
          <a:bodyPr/>
          <a:lstStyle/>
          <a:p>
            <a:fld id="{0139B921-9715-4F63-921E-59E8DBFF6588}" type="datetimeFigureOut">
              <a:rPr lang="en-US" smtClean="0"/>
              <a:t>1/7/2021</a:t>
            </a:fld>
            <a:endParaRPr lang="en-US"/>
          </a:p>
        </p:txBody>
      </p:sp>
      <p:sp>
        <p:nvSpPr>
          <p:cNvPr id="5" name="Footer Placeholder 4">
            <a:extLst>
              <a:ext uri="{FF2B5EF4-FFF2-40B4-BE49-F238E27FC236}">
                <a16:creationId xmlns:a16="http://schemas.microsoft.com/office/drawing/2014/main" id="{041027A4-4736-47B0-B473-6DF0A3E51C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FD6D78-EC92-45DA-80B8-74B7B8B180CE}"/>
              </a:ext>
            </a:extLst>
          </p:cNvPr>
          <p:cNvSpPr>
            <a:spLocks noGrp="1"/>
          </p:cNvSpPr>
          <p:nvPr>
            <p:ph type="sldNum" sz="quarter" idx="12"/>
          </p:nvPr>
        </p:nvSpPr>
        <p:spPr/>
        <p:txBody>
          <a:bodyPr/>
          <a:lstStyle/>
          <a:p>
            <a:fld id="{596E0D57-396D-4962-9564-A3924E81C3B8}" type="slidenum">
              <a:rPr lang="en-US" smtClean="0"/>
              <a:t>‹#›</a:t>
            </a:fld>
            <a:endParaRPr lang="en-US"/>
          </a:p>
        </p:txBody>
      </p:sp>
    </p:spTree>
    <p:extLst>
      <p:ext uri="{BB962C8B-B14F-4D97-AF65-F5344CB8AC3E}">
        <p14:creationId xmlns:p14="http://schemas.microsoft.com/office/powerpoint/2010/main" val="125375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BA9FC5-3E72-4B76-8563-7E099637D2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B3763CE-CD1F-4BE4-AABC-20E6D62B1FE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C80612-D54F-4D2B-BD66-4586147AF92F}"/>
              </a:ext>
            </a:extLst>
          </p:cNvPr>
          <p:cNvSpPr>
            <a:spLocks noGrp="1"/>
          </p:cNvSpPr>
          <p:nvPr>
            <p:ph type="dt" sz="half" idx="10"/>
          </p:nvPr>
        </p:nvSpPr>
        <p:spPr/>
        <p:txBody>
          <a:bodyPr/>
          <a:lstStyle/>
          <a:p>
            <a:fld id="{0139B921-9715-4F63-921E-59E8DBFF6588}" type="datetimeFigureOut">
              <a:rPr lang="en-US" smtClean="0"/>
              <a:t>1/7/2021</a:t>
            </a:fld>
            <a:endParaRPr lang="en-US"/>
          </a:p>
        </p:txBody>
      </p:sp>
      <p:sp>
        <p:nvSpPr>
          <p:cNvPr id="5" name="Footer Placeholder 4">
            <a:extLst>
              <a:ext uri="{FF2B5EF4-FFF2-40B4-BE49-F238E27FC236}">
                <a16:creationId xmlns:a16="http://schemas.microsoft.com/office/drawing/2014/main" id="{239C0551-65AD-4897-832C-A43DB7E9B6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25D524-9C52-4FAF-A1F7-22D77A8A2E2B}"/>
              </a:ext>
            </a:extLst>
          </p:cNvPr>
          <p:cNvSpPr>
            <a:spLocks noGrp="1"/>
          </p:cNvSpPr>
          <p:nvPr>
            <p:ph type="sldNum" sz="quarter" idx="12"/>
          </p:nvPr>
        </p:nvSpPr>
        <p:spPr/>
        <p:txBody>
          <a:bodyPr/>
          <a:lstStyle/>
          <a:p>
            <a:fld id="{596E0D57-396D-4962-9564-A3924E81C3B8}" type="slidenum">
              <a:rPr lang="en-US" smtClean="0"/>
              <a:t>‹#›</a:t>
            </a:fld>
            <a:endParaRPr lang="en-US"/>
          </a:p>
        </p:txBody>
      </p:sp>
    </p:spTree>
    <p:extLst>
      <p:ext uri="{BB962C8B-B14F-4D97-AF65-F5344CB8AC3E}">
        <p14:creationId xmlns:p14="http://schemas.microsoft.com/office/powerpoint/2010/main" val="210439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638E9-F6CD-47E2-8C0F-6B9ABBE658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A162D5-9D85-4735-B4F2-3266F0F54CF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FCD065-0DEB-4534-BAEC-F46AB3E506BD}"/>
              </a:ext>
            </a:extLst>
          </p:cNvPr>
          <p:cNvSpPr>
            <a:spLocks noGrp="1"/>
          </p:cNvSpPr>
          <p:nvPr>
            <p:ph type="dt" sz="half" idx="10"/>
          </p:nvPr>
        </p:nvSpPr>
        <p:spPr/>
        <p:txBody>
          <a:bodyPr/>
          <a:lstStyle/>
          <a:p>
            <a:fld id="{0139B921-9715-4F63-921E-59E8DBFF6588}" type="datetimeFigureOut">
              <a:rPr lang="en-US" smtClean="0"/>
              <a:t>1/7/2021</a:t>
            </a:fld>
            <a:endParaRPr lang="en-US"/>
          </a:p>
        </p:txBody>
      </p:sp>
      <p:sp>
        <p:nvSpPr>
          <p:cNvPr id="5" name="Footer Placeholder 4">
            <a:extLst>
              <a:ext uri="{FF2B5EF4-FFF2-40B4-BE49-F238E27FC236}">
                <a16:creationId xmlns:a16="http://schemas.microsoft.com/office/drawing/2014/main" id="{7DD10053-817A-4F88-A0C0-123E22C2BD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FA8D90-79A1-4B6C-AB38-29F6A8C72091}"/>
              </a:ext>
            </a:extLst>
          </p:cNvPr>
          <p:cNvSpPr>
            <a:spLocks noGrp="1"/>
          </p:cNvSpPr>
          <p:nvPr>
            <p:ph type="sldNum" sz="quarter" idx="12"/>
          </p:nvPr>
        </p:nvSpPr>
        <p:spPr/>
        <p:txBody>
          <a:bodyPr/>
          <a:lstStyle/>
          <a:p>
            <a:fld id="{596E0D57-396D-4962-9564-A3924E81C3B8}" type="slidenum">
              <a:rPr lang="en-US" smtClean="0"/>
              <a:t>‹#›</a:t>
            </a:fld>
            <a:endParaRPr lang="en-US"/>
          </a:p>
        </p:txBody>
      </p:sp>
    </p:spTree>
    <p:extLst>
      <p:ext uri="{BB962C8B-B14F-4D97-AF65-F5344CB8AC3E}">
        <p14:creationId xmlns:p14="http://schemas.microsoft.com/office/powerpoint/2010/main" val="121438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4C9DC-04F9-4F4B-91A1-CC744F6B3C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B3561CD-5B4C-42D8-8B40-73D774D899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C67087D-6D89-476F-B180-929AD2C65E03}"/>
              </a:ext>
            </a:extLst>
          </p:cNvPr>
          <p:cNvSpPr>
            <a:spLocks noGrp="1"/>
          </p:cNvSpPr>
          <p:nvPr>
            <p:ph type="dt" sz="half" idx="10"/>
          </p:nvPr>
        </p:nvSpPr>
        <p:spPr/>
        <p:txBody>
          <a:bodyPr/>
          <a:lstStyle/>
          <a:p>
            <a:fld id="{0139B921-9715-4F63-921E-59E8DBFF6588}" type="datetimeFigureOut">
              <a:rPr lang="en-US" smtClean="0"/>
              <a:t>1/7/2021</a:t>
            </a:fld>
            <a:endParaRPr lang="en-US"/>
          </a:p>
        </p:txBody>
      </p:sp>
      <p:sp>
        <p:nvSpPr>
          <p:cNvPr id="5" name="Footer Placeholder 4">
            <a:extLst>
              <a:ext uri="{FF2B5EF4-FFF2-40B4-BE49-F238E27FC236}">
                <a16:creationId xmlns:a16="http://schemas.microsoft.com/office/drawing/2014/main" id="{FD09ADBF-7BE3-4A08-A896-BF752CE2D8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FDAA73-A21B-4E9D-8ED3-B99A5096CACA}"/>
              </a:ext>
            </a:extLst>
          </p:cNvPr>
          <p:cNvSpPr>
            <a:spLocks noGrp="1"/>
          </p:cNvSpPr>
          <p:nvPr>
            <p:ph type="sldNum" sz="quarter" idx="12"/>
          </p:nvPr>
        </p:nvSpPr>
        <p:spPr/>
        <p:txBody>
          <a:bodyPr/>
          <a:lstStyle/>
          <a:p>
            <a:fld id="{596E0D57-396D-4962-9564-A3924E81C3B8}" type="slidenum">
              <a:rPr lang="en-US" smtClean="0"/>
              <a:t>‹#›</a:t>
            </a:fld>
            <a:endParaRPr lang="en-US"/>
          </a:p>
        </p:txBody>
      </p:sp>
    </p:spTree>
    <p:extLst>
      <p:ext uri="{BB962C8B-B14F-4D97-AF65-F5344CB8AC3E}">
        <p14:creationId xmlns:p14="http://schemas.microsoft.com/office/powerpoint/2010/main" val="3486304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95607-1A58-4AD3-9265-65DE99DFFA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988823-B8D1-4219-BA68-41F79300DB0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C686E31-042E-4CA4-AAE1-3CAA777B405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A2CDBD3-A784-465B-BFC8-A77CC02E9EA6}"/>
              </a:ext>
            </a:extLst>
          </p:cNvPr>
          <p:cNvSpPr>
            <a:spLocks noGrp="1"/>
          </p:cNvSpPr>
          <p:nvPr>
            <p:ph type="dt" sz="half" idx="10"/>
          </p:nvPr>
        </p:nvSpPr>
        <p:spPr/>
        <p:txBody>
          <a:bodyPr/>
          <a:lstStyle/>
          <a:p>
            <a:fld id="{0139B921-9715-4F63-921E-59E8DBFF6588}" type="datetimeFigureOut">
              <a:rPr lang="en-US" smtClean="0"/>
              <a:t>1/7/2021</a:t>
            </a:fld>
            <a:endParaRPr lang="en-US"/>
          </a:p>
        </p:txBody>
      </p:sp>
      <p:sp>
        <p:nvSpPr>
          <p:cNvPr id="6" name="Footer Placeholder 5">
            <a:extLst>
              <a:ext uri="{FF2B5EF4-FFF2-40B4-BE49-F238E27FC236}">
                <a16:creationId xmlns:a16="http://schemas.microsoft.com/office/drawing/2014/main" id="{E8D9A800-E5B0-45DE-AFA1-AAE84272E1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9A314F-1A55-4498-B75D-5A024BCA08A9}"/>
              </a:ext>
            </a:extLst>
          </p:cNvPr>
          <p:cNvSpPr>
            <a:spLocks noGrp="1"/>
          </p:cNvSpPr>
          <p:nvPr>
            <p:ph type="sldNum" sz="quarter" idx="12"/>
          </p:nvPr>
        </p:nvSpPr>
        <p:spPr/>
        <p:txBody>
          <a:bodyPr/>
          <a:lstStyle/>
          <a:p>
            <a:fld id="{596E0D57-396D-4962-9564-A3924E81C3B8}" type="slidenum">
              <a:rPr lang="en-US" smtClean="0"/>
              <a:t>‹#›</a:t>
            </a:fld>
            <a:endParaRPr lang="en-US"/>
          </a:p>
        </p:txBody>
      </p:sp>
    </p:spTree>
    <p:extLst>
      <p:ext uri="{BB962C8B-B14F-4D97-AF65-F5344CB8AC3E}">
        <p14:creationId xmlns:p14="http://schemas.microsoft.com/office/powerpoint/2010/main" val="2649263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1130B-D9C8-4120-BB98-37844691050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9A8BA61-758C-447E-98E0-F863C385D3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041D263-0C1F-48A0-80F1-791B0A52976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EFD7537-B50B-4817-AABA-4010CD0E75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E2E72B7-78E1-44B5-9A3B-C058BDEDCCD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B59A118-AD58-430A-8579-FE78384ACC8E}"/>
              </a:ext>
            </a:extLst>
          </p:cNvPr>
          <p:cNvSpPr>
            <a:spLocks noGrp="1"/>
          </p:cNvSpPr>
          <p:nvPr>
            <p:ph type="dt" sz="half" idx="10"/>
          </p:nvPr>
        </p:nvSpPr>
        <p:spPr/>
        <p:txBody>
          <a:bodyPr/>
          <a:lstStyle/>
          <a:p>
            <a:fld id="{0139B921-9715-4F63-921E-59E8DBFF6588}" type="datetimeFigureOut">
              <a:rPr lang="en-US" smtClean="0"/>
              <a:t>1/7/2021</a:t>
            </a:fld>
            <a:endParaRPr lang="en-US"/>
          </a:p>
        </p:txBody>
      </p:sp>
      <p:sp>
        <p:nvSpPr>
          <p:cNvPr id="8" name="Footer Placeholder 7">
            <a:extLst>
              <a:ext uri="{FF2B5EF4-FFF2-40B4-BE49-F238E27FC236}">
                <a16:creationId xmlns:a16="http://schemas.microsoft.com/office/drawing/2014/main" id="{3A2E228C-3674-4A7A-B2FD-6F8FFC0418E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060C704-6472-467D-853C-19F43B54ADE6}"/>
              </a:ext>
            </a:extLst>
          </p:cNvPr>
          <p:cNvSpPr>
            <a:spLocks noGrp="1"/>
          </p:cNvSpPr>
          <p:nvPr>
            <p:ph type="sldNum" sz="quarter" idx="12"/>
          </p:nvPr>
        </p:nvSpPr>
        <p:spPr/>
        <p:txBody>
          <a:bodyPr/>
          <a:lstStyle/>
          <a:p>
            <a:fld id="{596E0D57-396D-4962-9564-A3924E81C3B8}" type="slidenum">
              <a:rPr lang="en-US" smtClean="0"/>
              <a:t>‹#›</a:t>
            </a:fld>
            <a:endParaRPr lang="en-US"/>
          </a:p>
        </p:txBody>
      </p:sp>
    </p:spTree>
    <p:extLst>
      <p:ext uri="{BB962C8B-B14F-4D97-AF65-F5344CB8AC3E}">
        <p14:creationId xmlns:p14="http://schemas.microsoft.com/office/powerpoint/2010/main" val="2101441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3CC03-FFC2-42A2-B83E-3D3DE22DE2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CC2E280-5CB7-4CF8-A211-BFAE379ABE74}"/>
              </a:ext>
            </a:extLst>
          </p:cNvPr>
          <p:cNvSpPr>
            <a:spLocks noGrp="1"/>
          </p:cNvSpPr>
          <p:nvPr>
            <p:ph type="dt" sz="half" idx="10"/>
          </p:nvPr>
        </p:nvSpPr>
        <p:spPr/>
        <p:txBody>
          <a:bodyPr/>
          <a:lstStyle/>
          <a:p>
            <a:fld id="{0139B921-9715-4F63-921E-59E8DBFF6588}" type="datetimeFigureOut">
              <a:rPr lang="en-US" smtClean="0"/>
              <a:t>1/7/2021</a:t>
            </a:fld>
            <a:endParaRPr lang="en-US"/>
          </a:p>
        </p:txBody>
      </p:sp>
      <p:sp>
        <p:nvSpPr>
          <p:cNvPr id="4" name="Footer Placeholder 3">
            <a:extLst>
              <a:ext uri="{FF2B5EF4-FFF2-40B4-BE49-F238E27FC236}">
                <a16:creationId xmlns:a16="http://schemas.microsoft.com/office/drawing/2014/main" id="{BDB61788-587B-4A17-8F55-821CE6D341F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D344D00-A30F-43F4-9071-BA191D9BC4C2}"/>
              </a:ext>
            </a:extLst>
          </p:cNvPr>
          <p:cNvSpPr>
            <a:spLocks noGrp="1"/>
          </p:cNvSpPr>
          <p:nvPr>
            <p:ph type="sldNum" sz="quarter" idx="12"/>
          </p:nvPr>
        </p:nvSpPr>
        <p:spPr/>
        <p:txBody>
          <a:bodyPr/>
          <a:lstStyle/>
          <a:p>
            <a:fld id="{596E0D57-396D-4962-9564-A3924E81C3B8}" type="slidenum">
              <a:rPr lang="en-US" smtClean="0"/>
              <a:t>‹#›</a:t>
            </a:fld>
            <a:endParaRPr lang="en-US"/>
          </a:p>
        </p:txBody>
      </p:sp>
    </p:spTree>
    <p:extLst>
      <p:ext uri="{BB962C8B-B14F-4D97-AF65-F5344CB8AC3E}">
        <p14:creationId xmlns:p14="http://schemas.microsoft.com/office/powerpoint/2010/main" val="1637671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57982E-4045-4D18-9049-E4A96F06BD2A}"/>
              </a:ext>
            </a:extLst>
          </p:cNvPr>
          <p:cNvSpPr>
            <a:spLocks noGrp="1"/>
          </p:cNvSpPr>
          <p:nvPr>
            <p:ph type="dt" sz="half" idx="10"/>
          </p:nvPr>
        </p:nvSpPr>
        <p:spPr/>
        <p:txBody>
          <a:bodyPr/>
          <a:lstStyle/>
          <a:p>
            <a:fld id="{0139B921-9715-4F63-921E-59E8DBFF6588}" type="datetimeFigureOut">
              <a:rPr lang="en-US" smtClean="0"/>
              <a:t>1/7/2021</a:t>
            </a:fld>
            <a:endParaRPr lang="en-US"/>
          </a:p>
        </p:txBody>
      </p:sp>
      <p:sp>
        <p:nvSpPr>
          <p:cNvPr id="3" name="Footer Placeholder 2">
            <a:extLst>
              <a:ext uri="{FF2B5EF4-FFF2-40B4-BE49-F238E27FC236}">
                <a16:creationId xmlns:a16="http://schemas.microsoft.com/office/drawing/2014/main" id="{B11B5494-A85E-4ED6-A9D4-1CF6D607358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484F019-FEF7-4B37-898E-64A577CD6475}"/>
              </a:ext>
            </a:extLst>
          </p:cNvPr>
          <p:cNvSpPr>
            <a:spLocks noGrp="1"/>
          </p:cNvSpPr>
          <p:nvPr>
            <p:ph type="sldNum" sz="quarter" idx="12"/>
          </p:nvPr>
        </p:nvSpPr>
        <p:spPr/>
        <p:txBody>
          <a:bodyPr/>
          <a:lstStyle/>
          <a:p>
            <a:fld id="{596E0D57-396D-4962-9564-A3924E81C3B8}" type="slidenum">
              <a:rPr lang="en-US" smtClean="0"/>
              <a:t>‹#›</a:t>
            </a:fld>
            <a:endParaRPr lang="en-US"/>
          </a:p>
        </p:txBody>
      </p:sp>
    </p:spTree>
    <p:extLst>
      <p:ext uri="{BB962C8B-B14F-4D97-AF65-F5344CB8AC3E}">
        <p14:creationId xmlns:p14="http://schemas.microsoft.com/office/powerpoint/2010/main" val="3153854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0054D-FF0F-4981-81FC-9E8C453EA3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F93D768-3848-46CC-ACCE-A6D501141D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68263EE-372A-4190-BE51-6AF35DB8F8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63FF800-BF13-4F05-BE87-D8A75AA08418}"/>
              </a:ext>
            </a:extLst>
          </p:cNvPr>
          <p:cNvSpPr>
            <a:spLocks noGrp="1"/>
          </p:cNvSpPr>
          <p:nvPr>
            <p:ph type="dt" sz="half" idx="10"/>
          </p:nvPr>
        </p:nvSpPr>
        <p:spPr/>
        <p:txBody>
          <a:bodyPr/>
          <a:lstStyle/>
          <a:p>
            <a:fld id="{0139B921-9715-4F63-921E-59E8DBFF6588}" type="datetimeFigureOut">
              <a:rPr lang="en-US" smtClean="0"/>
              <a:t>1/7/2021</a:t>
            </a:fld>
            <a:endParaRPr lang="en-US"/>
          </a:p>
        </p:txBody>
      </p:sp>
      <p:sp>
        <p:nvSpPr>
          <p:cNvPr id="6" name="Footer Placeholder 5">
            <a:extLst>
              <a:ext uri="{FF2B5EF4-FFF2-40B4-BE49-F238E27FC236}">
                <a16:creationId xmlns:a16="http://schemas.microsoft.com/office/drawing/2014/main" id="{8A4A8B32-2324-4514-96B4-71CFA72114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CB61D5-DD57-45A0-85A6-E54D9257BEA9}"/>
              </a:ext>
            </a:extLst>
          </p:cNvPr>
          <p:cNvSpPr>
            <a:spLocks noGrp="1"/>
          </p:cNvSpPr>
          <p:nvPr>
            <p:ph type="sldNum" sz="quarter" idx="12"/>
          </p:nvPr>
        </p:nvSpPr>
        <p:spPr/>
        <p:txBody>
          <a:bodyPr/>
          <a:lstStyle/>
          <a:p>
            <a:fld id="{596E0D57-396D-4962-9564-A3924E81C3B8}" type="slidenum">
              <a:rPr lang="en-US" smtClean="0"/>
              <a:t>‹#›</a:t>
            </a:fld>
            <a:endParaRPr lang="en-US"/>
          </a:p>
        </p:txBody>
      </p:sp>
    </p:spTree>
    <p:extLst>
      <p:ext uri="{BB962C8B-B14F-4D97-AF65-F5344CB8AC3E}">
        <p14:creationId xmlns:p14="http://schemas.microsoft.com/office/powerpoint/2010/main" val="42054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5E621-C8CF-4426-A045-B4FD141608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7DCE210-AE60-48D0-88F1-877A403165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6FB2D10-6FB9-4C1A-81A8-E76EF76C7F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129BB60-EEE0-4AE9-B29F-F693F30CDAE1}"/>
              </a:ext>
            </a:extLst>
          </p:cNvPr>
          <p:cNvSpPr>
            <a:spLocks noGrp="1"/>
          </p:cNvSpPr>
          <p:nvPr>
            <p:ph type="dt" sz="half" idx="10"/>
          </p:nvPr>
        </p:nvSpPr>
        <p:spPr/>
        <p:txBody>
          <a:bodyPr/>
          <a:lstStyle/>
          <a:p>
            <a:fld id="{0139B921-9715-4F63-921E-59E8DBFF6588}" type="datetimeFigureOut">
              <a:rPr lang="en-US" smtClean="0"/>
              <a:t>1/7/2021</a:t>
            </a:fld>
            <a:endParaRPr lang="en-US"/>
          </a:p>
        </p:txBody>
      </p:sp>
      <p:sp>
        <p:nvSpPr>
          <p:cNvPr id="6" name="Footer Placeholder 5">
            <a:extLst>
              <a:ext uri="{FF2B5EF4-FFF2-40B4-BE49-F238E27FC236}">
                <a16:creationId xmlns:a16="http://schemas.microsoft.com/office/drawing/2014/main" id="{9A47782D-2A01-41C8-B632-C6604CCE5D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9C82D3-DCB1-4A65-A302-D7E4CD4B6170}"/>
              </a:ext>
            </a:extLst>
          </p:cNvPr>
          <p:cNvSpPr>
            <a:spLocks noGrp="1"/>
          </p:cNvSpPr>
          <p:nvPr>
            <p:ph type="sldNum" sz="quarter" idx="12"/>
          </p:nvPr>
        </p:nvSpPr>
        <p:spPr/>
        <p:txBody>
          <a:bodyPr/>
          <a:lstStyle/>
          <a:p>
            <a:fld id="{596E0D57-396D-4962-9564-A3924E81C3B8}" type="slidenum">
              <a:rPr lang="en-US" smtClean="0"/>
              <a:t>‹#›</a:t>
            </a:fld>
            <a:endParaRPr lang="en-US"/>
          </a:p>
        </p:txBody>
      </p:sp>
    </p:spTree>
    <p:extLst>
      <p:ext uri="{BB962C8B-B14F-4D97-AF65-F5344CB8AC3E}">
        <p14:creationId xmlns:p14="http://schemas.microsoft.com/office/powerpoint/2010/main" val="3412992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9F0E18-F751-4651-A508-8A3923C5C6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D56EA5C-A8FE-49A7-9700-ED3921581E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83497B-2F41-4FED-8EB7-6F03FC6EDB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39B921-9715-4F63-921E-59E8DBFF6588}" type="datetimeFigureOut">
              <a:rPr lang="en-US" smtClean="0"/>
              <a:t>1/7/2021</a:t>
            </a:fld>
            <a:endParaRPr lang="en-US"/>
          </a:p>
        </p:txBody>
      </p:sp>
      <p:sp>
        <p:nvSpPr>
          <p:cNvPr id="5" name="Footer Placeholder 4">
            <a:extLst>
              <a:ext uri="{FF2B5EF4-FFF2-40B4-BE49-F238E27FC236}">
                <a16:creationId xmlns:a16="http://schemas.microsoft.com/office/drawing/2014/main" id="{B03AF652-55ED-4F08-BDD9-3D62902120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3625D30-64BB-4688-8C91-4152184840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6E0D57-396D-4962-9564-A3924E81C3B8}" type="slidenum">
              <a:rPr lang="en-US" smtClean="0"/>
              <a:t>‹#›</a:t>
            </a:fld>
            <a:endParaRPr lang="en-US"/>
          </a:p>
        </p:txBody>
      </p:sp>
    </p:spTree>
    <p:extLst>
      <p:ext uri="{BB962C8B-B14F-4D97-AF65-F5344CB8AC3E}">
        <p14:creationId xmlns:p14="http://schemas.microsoft.com/office/powerpoint/2010/main" val="41570952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B7ADE-9636-41C0-9E04-20CD14805909}"/>
              </a:ext>
            </a:extLst>
          </p:cNvPr>
          <p:cNvSpPr>
            <a:spLocks noGrp="1"/>
          </p:cNvSpPr>
          <p:nvPr>
            <p:ph type="ctrTitle"/>
          </p:nvPr>
        </p:nvSpPr>
        <p:spPr/>
        <p:txBody>
          <a:bodyPr/>
          <a:lstStyle/>
          <a:p>
            <a:r>
              <a:rPr lang="en-US" dirty="0"/>
              <a:t>FINAL PROJECT DEMO</a:t>
            </a:r>
          </a:p>
        </p:txBody>
      </p:sp>
      <p:sp>
        <p:nvSpPr>
          <p:cNvPr id="3" name="Subtitle 2">
            <a:extLst>
              <a:ext uri="{FF2B5EF4-FFF2-40B4-BE49-F238E27FC236}">
                <a16:creationId xmlns:a16="http://schemas.microsoft.com/office/drawing/2014/main" id="{3E1C0B8D-0786-45E5-8143-070C320F1DA8}"/>
              </a:ext>
            </a:extLst>
          </p:cNvPr>
          <p:cNvSpPr>
            <a:spLocks noGrp="1"/>
          </p:cNvSpPr>
          <p:nvPr>
            <p:ph type="subTitle" idx="1"/>
          </p:nvPr>
        </p:nvSpPr>
        <p:spPr/>
        <p:txBody>
          <a:bodyPr/>
          <a:lstStyle/>
          <a:p>
            <a:r>
              <a:rPr lang="en-US" dirty="0"/>
              <a:t>GROUP 15</a:t>
            </a:r>
          </a:p>
        </p:txBody>
      </p:sp>
    </p:spTree>
    <p:extLst>
      <p:ext uri="{BB962C8B-B14F-4D97-AF65-F5344CB8AC3E}">
        <p14:creationId xmlns:p14="http://schemas.microsoft.com/office/powerpoint/2010/main" val="2348282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27A3CD1-69AE-4CF5-9C57-65318D24C7B9}"/>
              </a:ext>
            </a:extLst>
          </p:cNvPr>
          <p:cNvSpPr txBox="1"/>
          <p:nvPr/>
        </p:nvSpPr>
        <p:spPr>
          <a:xfrm>
            <a:off x="111318" y="95416"/>
            <a:ext cx="3045350" cy="461665"/>
          </a:xfrm>
          <a:prstGeom prst="rect">
            <a:avLst/>
          </a:prstGeom>
          <a:noFill/>
        </p:spPr>
        <p:txBody>
          <a:bodyPr wrap="square" rtlCol="0">
            <a:spAutoFit/>
          </a:bodyPr>
          <a:lstStyle/>
          <a:p>
            <a:r>
              <a:rPr lang="en-US" sz="2400" dirty="0"/>
              <a:t>INTRODUCTION</a:t>
            </a:r>
          </a:p>
        </p:txBody>
      </p:sp>
      <p:sp>
        <p:nvSpPr>
          <p:cNvPr id="5" name="TextBox 4">
            <a:extLst>
              <a:ext uri="{FF2B5EF4-FFF2-40B4-BE49-F238E27FC236}">
                <a16:creationId xmlns:a16="http://schemas.microsoft.com/office/drawing/2014/main" id="{A5186809-828F-4647-93A6-904B7D55FE93}"/>
              </a:ext>
            </a:extLst>
          </p:cNvPr>
          <p:cNvSpPr txBox="1"/>
          <p:nvPr/>
        </p:nvSpPr>
        <p:spPr>
          <a:xfrm>
            <a:off x="111318" y="652007"/>
            <a:ext cx="11950811" cy="6463308"/>
          </a:xfrm>
          <a:prstGeom prst="rect">
            <a:avLst/>
          </a:prstGeom>
          <a:noFill/>
        </p:spPr>
        <p:txBody>
          <a:bodyPr wrap="square" rtlCol="0">
            <a:spAutoFit/>
          </a:bodyPr>
          <a:lstStyle/>
          <a:p>
            <a:pPr marL="400050" indent="-400050">
              <a:buAutoNum type="romanUcPeriod"/>
            </a:pPr>
            <a:r>
              <a:rPr lang="en-US" dirty="0"/>
              <a:t>Name: Day-Telling Digital Clock</a:t>
            </a:r>
          </a:p>
          <a:p>
            <a:pPr marL="400050" indent="-400050">
              <a:buAutoNum type="romanUcPeriod"/>
            </a:pPr>
            <a:r>
              <a:rPr lang="en-US" dirty="0"/>
              <a:t>Materials needed: </a:t>
            </a:r>
          </a:p>
          <a:p>
            <a:pPr marL="800100" lvl="1" indent="-342900">
              <a:buFont typeface="+mj-lt"/>
              <a:buAutoNum type="alphaLcParenR"/>
            </a:pPr>
            <a:r>
              <a:rPr lang="en-US" dirty="0"/>
              <a:t>Electronics:</a:t>
            </a:r>
          </a:p>
          <a:p>
            <a:pPr marL="1257300" lvl="2" indent="-342900">
              <a:buFont typeface="Arial" panose="020B0604020202020204" pitchFamily="34" charset="0"/>
              <a:buChar char="•"/>
            </a:pPr>
            <a:r>
              <a:rPr lang="en-US" dirty="0"/>
              <a:t>Breadboard (4)</a:t>
            </a:r>
          </a:p>
          <a:p>
            <a:pPr marL="1257300" lvl="2" indent="-342900">
              <a:buFont typeface="Arial" panose="020B0604020202020204" pitchFamily="34" charset="0"/>
              <a:buChar char="•"/>
            </a:pPr>
            <a:r>
              <a:rPr lang="en-US" dirty="0"/>
              <a:t>7-segment display (6)</a:t>
            </a:r>
          </a:p>
          <a:p>
            <a:pPr marL="1257300" lvl="2" indent="-342900">
              <a:buFont typeface="Arial" panose="020B0604020202020204" pitchFamily="34" charset="0"/>
              <a:buChar char="•"/>
            </a:pPr>
            <a:r>
              <a:rPr lang="en-US" dirty="0"/>
              <a:t>LED lights (7)</a:t>
            </a:r>
          </a:p>
          <a:p>
            <a:pPr marL="1257300" lvl="2" indent="-342900">
              <a:buFont typeface="Arial" panose="020B0604020202020204" pitchFamily="34" charset="0"/>
              <a:buChar char="•"/>
            </a:pPr>
            <a:r>
              <a:rPr lang="en-US" dirty="0"/>
              <a:t>Buzzer</a:t>
            </a:r>
          </a:p>
          <a:p>
            <a:pPr marL="1257300" lvl="2" indent="-342900">
              <a:buFont typeface="Arial" panose="020B0604020202020204" pitchFamily="34" charset="0"/>
              <a:buChar char="•"/>
            </a:pPr>
            <a:r>
              <a:rPr lang="en-US" dirty="0"/>
              <a:t>Resistors</a:t>
            </a:r>
          </a:p>
          <a:p>
            <a:pPr marL="1257300" lvl="2" indent="-342900">
              <a:buFont typeface="Arial" panose="020B0604020202020204" pitchFamily="34" charset="0"/>
              <a:buChar char="•"/>
            </a:pPr>
            <a:r>
              <a:rPr lang="en-US" dirty="0"/>
              <a:t>Potentiometer</a:t>
            </a:r>
          </a:p>
          <a:p>
            <a:pPr marL="1257300" lvl="2" indent="-342900">
              <a:buFont typeface="Arial" panose="020B0604020202020204" pitchFamily="34" charset="0"/>
              <a:buChar char="•"/>
            </a:pPr>
            <a:r>
              <a:rPr lang="en-US" dirty="0"/>
              <a:t>Battery</a:t>
            </a:r>
          </a:p>
          <a:p>
            <a:pPr marL="1257300" lvl="2" indent="-342900">
              <a:buFont typeface="Arial" panose="020B0604020202020204" pitchFamily="34" charset="0"/>
              <a:buChar char="•"/>
            </a:pPr>
            <a:r>
              <a:rPr lang="en-US" dirty="0"/>
              <a:t>Copper wire</a:t>
            </a:r>
          </a:p>
          <a:p>
            <a:pPr marL="1257300" lvl="2" indent="-342900">
              <a:buFont typeface="Arial" panose="020B0604020202020204" pitchFamily="34" charset="0"/>
              <a:buChar char="•"/>
            </a:pPr>
            <a:r>
              <a:rPr lang="en-US" dirty="0"/>
              <a:t>PMOD cables</a:t>
            </a:r>
          </a:p>
          <a:p>
            <a:pPr marL="1257300" lvl="2" indent="-342900">
              <a:buFont typeface="Arial" panose="020B0604020202020204" pitchFamily="34" charset="0"/>
              <a:buChar char="•"/>
            </a:pPr>
            <a:r>
              <a:rPr lang="en-US" dirty="0"/>
              <a:t>Keyboard</a:t>
            </a:r>
          </a:p>
          <a:p>
            <a:pPr marL="800100" lvl="1" indent="-342900">
              <a:buFont typeface="+mj-lt"/>
              <a:buAutoNum type="alphaLcParenR"/>
            </a:pPr>
            <a:r>
              <a:rPr lang="en-US" dirty="0"/>
              <a:t>Casing:</a:t>
            </a:r>
          </a:p>
          <a:p>
            <a:pPr marL="1257300" lvl="2" indent="-342900">
              <a:buFont typeface="Arial" panose="020B0604020202020204" pitchFamily="34" charset="0"/>
              <a:buChar char="•"/>
            </a:pPr>
            <a:r>
              <a:rPr lang="en-US" dirty="0"/>
              <a:t>Plastic boards</a:t>
            </a:r>
          </a:p>
          <a:p>
            <a:pPr marL="400050" indent="-400050">
              <a:buAutoNum type="romanUcPeriod"/>
            </a:pPr>
            <a:r>
              <a:rPr lang="en-US" dirty="0"/>
              <a:t>Functions:</a:t>
            </a:r>
          </a:p>
          <a:p>
            <a:pPr marL="800100" lvl="1" indent="-342900">
              <a:buAutoNum type="alphaLcParenR"/>
            </a:pPr>
            <a:r>
              <a:rPr lang="en-US" dirty="0"/>
              <a:t>Show date, time and current day</a:t>
            </a:r>
          </a:p>
          <a:p>
            <a:pPr marL="800100" lvl="1" indent="-342900">
              <a:buAutoNum type="alphaLcParenR"/>
            </a:pPr>
            <a:r>
              <a:rPr lang="en-US" dirty="0"/>
              <a:t>Stopwatch (3 record slot, pause/play)</a:t>
            </a:r>
          </a:p>
          <a:p>
            <a:pPr marL="800100" lvl="1" indent="-342900">
              <a:buAutoNum type="alphaLcParenR"/>
            </a:pPr>
            <a:r>
              <a:rPr lang="en-US" dirty="0"/>
              <a:t>Timer (3 record slot, pause/play, reminder when timer reaches 00.00.00)</a:t>
            </a:r>
          </a:p>
          <a:p>
            <a:pPr marL="800100" lvl="1" indent="-342900">
              <a:buAutoNum type="alphaLcParenR"/>
            </a:pPr>
            <a:r>
              <a:rPr lang="en-US" dirty="0"/>
              <a:t>Alarm (10 slot, reminder when timer reaches 00.00.00)</a:t>
            </a:r>
          </a:p>
          <a:p>
            <a:pPr marL="800100" lvl="1" indent="-342900">
              <a:buAutoNum type="alphaLcParenR"/>
            </a:pPr>
            <a:r>
              <a:rPr lang="en-US" dirty="0"/>
              <a:t>Reset (Reset everything)</a:t>
            </a:r>
          </a:p>
          <a:p>
            <a:pPr marL="1657350" lvl="3" indent="-285750">
              <a:buFontTx/>
              <a:buChar char="-"/>
            </a:pPr>
            <a:endParaRPr lang="en-US" dirty="0"/>
          </a:p>
          <a:p>
            <a:pPr lvl="3"/>
            <a:endParaRPr lang="en-US" dirty="0"/>
          </a:p>
        </p:txBody>
      </p:sp>
      <p:pic>
        <p:nvPicPr>
          <p:cNvPr id="7" name="Picture 6">
            <a:extLst>
              <a:ext uri="{FF2B5EF4-FFF2-40B4-BE49-F238E27FC236}">
                <a16:creationId xmlns:a16="http://schemas.microsoft.com/office/drawing/2014/main" id="{455697DE-E148-4087-8802-D6A17484CBF8}"/>
              </a:ext>
            </a:extLst>
          </p:cNvPr>
          <p:cNvPicPr>
            <a:picLocks noChangeAspect="1"/>
          </p:cNvPicPr>
          <p:nvPr/>
        </p:nvPicPr>
        <p:blipFill rotWithShape="1">
          <a:blip r:embed="rId2">
            <a:extLst>
              <a:ext uri="{28A0092B-C50C-407E-A947-70E740481C1C}">
                <a14:useLocalDpi xmlns:a14="http://schemas.microsoft.com/office/drawing/2010/main" val="0"/>
              </a:ext>
            </a:extLst>
          </a:blip>
          <a:srcRect l="-105" t="35509" r="4879" b="12110"/>
          <a:stretch/>
        </p:blipFill>
        <p:spPr>
          <a:xfrm>
            <a:off x="7176408" y="696009"/>
            <a:ext cx="4420925" cy="1823062"/>
          </a:xfrm>
          <a:prstGeom prst="rect">
            <a:avLst/>
          </a:prstGeom>
        </p:spPr>
      </p:pic>
      <p:pic>
        <p:nvPicPr>
          <p:cNvPr id="9" name="Picture 8">
            <a:extLst>
              <a:ext uri="{FF2B5EF4-FFF2-40B4-BE49-F238E27FC236}">
                <a16:creationId xmlns:a16="http://schemas.microsoft.com/office/drawing/2014/main" id="{A2D69D4F-175E-425D-96C2-84C8F6363336}"/>
              </a:ext>
            </a:extLst>
          </p:cNvPr>
          <p:cNvPicPr>
            <a:picLocks noChangeAspect="1"/>
          </p:cNvPicPr>
          <p:nvPr/>
        </p:nvPicPr>
        <p:blipFill rotWithShape="1">
          <a:blip r:embed="rId3">
            <a:extLst>
              <a:ext uri="{28A0092B-C50C-407E-A947-70E740481C1C}">
                <a14:useLocalDpi xmlns:a14="http://schemas.microsoft.com/office/drawing/2010/main" val="0"/>
              </a:ext>
            </a:extLst>
          </a:blip>
          <a:srcRect l="38452" t="1391" r="23657"/>
          <a:stretch/>
        </p:blipFill>
        <p:spPr>
          <a:xfrm rot="16200000">
            <a:off x="7287427" y="1078167"/>
            <a:ext cx="1656952" cy="5751988"/>
          </a:xfrm>
          <a:prstGeom prst="rect">
            <a:avLst/>
          </a:prstGeom>
        </p:spPr>
      </p:pic>
      <p:pic>
        <p:nvPicPr>
          <p:cNvPr id="11" name="Picture 10" descr="Buzzer Circuit (with potentiometer)">
            <a:extLst>
              <a:ext uri="{FF2B5EF4-FFF2-40B4-BE49-F238E27FC236}">
                <a16:creationId xmlns:a16="http://schemas.microsoft.com/office/drawing/2014/main" id="{095BA3C8-8808-4CB0-BDE0-CA52EC183355}"/>
              </a:ext>
            </a:extLst>
          </p:cNvPr>
          <p:cNvPicPr>
            <a:picLocks noChangeAspect="1"/>
          </p:cNvPicPr>
          <p:nvPr/>
        </p:nvPicPr>
        <p:blipFill rotWithShape="1">
          <a:blip r:embed="rId4">
            <a:extLst>
              <a:ext uri="{28A0092B-C50C-407E-A947-70E740481C1C}">
                <a14:useLocalDpi xmlns:a14="http://schemas.microsoft.com/office/drawing/2010/main" val="0"/>
              </a:ext>
            </a:extLst>
          </a:blip>
          <a:srcRect l="8912" t="23072" r="19481" b="35421"/>
          <a:stretch/>
        </p:blipFill>
        <p:spPr>
          <a:xfrm>
            <a:off x="3881354" y="652007"/>
            <a:ext cx="2717112" cy="2100920"/>
          </a:xfrm>
          <a:prstGeom prst="rect">
            <a:avLst/>
          </a:prstGeom>
        </p:spPr>
      </p:pic>
      <p:sp>
        <p:nvSpPr>
          <p:cNvPr id="12" name="TextBox 11">
            <a:extLst>
              <a:ext uri="{FF2B5EF4-FFF2-40B4-BE49-F238E27FC236}">
                <a16:creationId xmlns:a16="http://schemas.microsoft.com/office/drawing/2014/main" id="{9846B170-CED2-4E36-9D42-A50CF8C33AD3}"/>
              </a:ext>
            </a:extLst>
          </p:cNvPr>
          <p:cNvSpPr txBox="1"/>
          <p:nvPr/>
        </p:nvSpPr>
        <p:spPr>
          <a:xfrm>
            <a:off x="4106849" y="2757324"/>
            <a:ext cx="2266121" cy="276999"/>
          </a:xfrm>
          <a:prstGeom prst="rect">
            <a:avLst/>
          </a:prstGeom>
          <a:noFill/>
        </p:spPr>
        <p:txBody>
          <a:bodyPr wrap="square" rtlCol="0">
            <a:spAutoFit/>
          </a:bodyPr>
          <a:lstStyle/>
          <a:p>
            <a:pPr algn="ctr"/>
            <a:r>
              <a:rPr lang="en-US" sz="1200" dirty="0"/>
              <a:t>Buzzer circuit with potentiometer</a:t>
            </a:r>
          </a:p>
        </p:txBody>
      </p:sp>
      <p:sp>
        <p:nvSpPr>
          <p:cNvPr id="13" name="TextBox 12">
            <a:extLst>
              <a:ext uri="{FF2B5EF4-FFF2-40B4-BE49-F238E27FC236}">
                <a16:creationId xmlns:a16="http://schemas.microsoft.com/office/drawing/2014/main" id="{B4AB95F0-9F7D-45DB-B131-1A0222AD3FFD}"/>
              </a:ext>
            </a:extLst>
          </p:cNvPr>
          <p:cNvSpPr txBox="1"/>
          <p:nvPr/>
        </p:nvSpPr>
        <p:spPr>
          <a:xfrm>
            <a:off x="8253809" y="2501897"/>
            <a:ext cx="2266121" cy="276999"/>
          </a:xfrm>
          <a:prstGeom prst="rect">
            <a:avLst/>
          </a:prstGeom>
          <a:noFill/>
        </p:spPr>
        <p:txBody>
          <a:bodyPr wrap="square" rtlCol="0">
            <a:spAutoFit/>
          </a:bodyPr>
          <a:lstStyle/>
          <a:p>
            <a:pPr algn="ctr"/>
            <a:r>
              <a:rPr lang="en-US" sz="1200" dirty="0"/>
              <a:t>6 7-segment display circuit</a:t>
            </a:r>
          </a:p>
        </p:txBody>
      </p:sp>
      <p:sp>
        <p:nvSpPr>
          <p:cNvPr id="15" name="TextBox 14">
            <a:extLst>
              <a:ext uri="{FF2B5EF4-FFF2-40B4-BE49-F238E27FC236}">
                <a16:creationId xmlns:a16="http://schemas.microsoft.com/office/drawing/2014/main" id="{9AA140B5-E6DF-4183-A37A-16B6DACE84C6}"/>
              </a:ext>
            </a:extLst>
          </p:cNvPr>
          <p:cNvSpPr txBox="1"/>
          <p:nvPr/>
        </p:nvSpPr>
        <p:spPr>
          <a:xfrm>
            <a:off x="6982842" y="4764291"/>
            <a:ext cx="2266121" cy="276999"/>
          </a:xfrm>
          <a:prstGeom prst="rect">
            <a:avLst/>
          </a:prstGeom>
          <a:noFill/>
        </p:spPr>
        <p:txBody>
          <a:bodyPr wrap="square" rtlCol="0">
            <a:spAutoFit/>
          </a:bodyPr>
          <a:lstStyle/>
          <a:p>
            <a:pPr algn="ctr"/>
            <a:r>
              <a:rPr lang="en-US" sz="1200" dirty="0"/>
              <a:t>LED circuit</a:t>
            </a:r>
          </a:p>
        </p:txBody>
      </p:sp>
    </p:spTree>
    <p:extLst>
      <p:ext uri="{BB962C8B-B14F-4D97-AF65-F5344CB8AC3E}">
        <p14:creationId xmlns:p14="http://schemas.microsoft.com/office/powerpoint/2010/main" val="2770956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6D56D36-2F7A-4369-B403-86AB508CAA9C}"/>
              </a:ext>
            </a:extLst>
          </p:cNvPr>
          <p:cNvSpPr txBox="1"/>
          <p:nvPr/>
        </p:nvSpPr>
        <p:spPr>
          <a:xfrm>
            <a:off x="111317" y="95416"/>
            <a:ext cx="8372725" cy="461665"/>
          </a:xfrm>
          <a:prstGeom prst="rect">
            <a:avLst/>
          </a:prstGeom>
          <a:noFill/>
        </p:spPr>
        <p:txBody>
          <a:bodyPr wrap="square" rtlCol="0">
            <a:spAutoFit/>
          </a:bodyPr>
          <a:lstStyle/>
          <a:p>
            <a:r>
              <a:rPr lang="en-US" sz="2400" dirty="0"/>
              <a:t>DESIGNING THE CIRCUIT (I) – LED CIRCUIT</a:t>
            </a:r>
          </a:p>
        </p:txBody>
      </p:sp>
      <p:pic>
        <p:nvPicPr>
          <p:cNvPr id="8" name="Picture 7">
            <a:extLst>
              <a:ext uri="{FF2B5EF4-FFF2-40B4-BE49-F238E27FC236}">
                <a16:creationId xmlns:a16="http://schemas.microsoft.com/office/drawing/2014/main" id="{BE13BDD5-C7BF-4A10-81BD-29E5C26416DE}"/>
              </a:ext>
            </a:extLst>
          </p:cNvPr>
          <p:cNvPicPr>
            <a:picLocks noChangeAspect="1"/>
          </p:cNvPicPr>
          <p:nvPr/>
        </p:nvPicPr>
        <p:blipFill rotWithShape="1">
          <a:blip r:embed="rId2">
            <a:extLst>
              <a:ext uri="{28A0092B-C50C-407E-A947-70E740481C1C}">
                <a14:useLocalDpi xmlns:a14="http://schemas.microsoft.com/office/drawing/2010/main" val="0"/>
              </a:ext>
            </a:extLst>
          </a:blip>
          <a:srcRect l="38452" t="1391" r="23657"/>
          <a:stretch/>
        </p:blipFill>
        <p:spPr>
          <a:xfrm rot="16200000">
            <a:off x="5119826" y="40283"/>
            <a:ext cx="1952348" cy="6777434"/>
          </a:xfrm>
          <a:prstGeom prst="rect">
            <a:avLst/>
          </a:prstGeom>
        </p:spPr>
      </p:pic>
      <p:cxnSp>
        <p:nvCxnSpPr>
          <p:cNvPr id="10" name="Straight Connector 9">
            <a:extLst>
              <a:ext uri="{FF2B5EF4-FFF2-40B4-BE49-F238E27FC236}">
                <a16:creationId xmlns:a16="http://schemas.microsoft.com/office/drawing/2014/main" id="{95638DEC-50DA-4C39-911B-D0EF44475D1D}"/>
              </a:ext>
            </a:extLst>
          </p:cNvPr>
          <p:cNvCxnSpPr/>
          <p:nvPr/>
        </p:nvCxnSpPr>
        <p:spPr>
          <a:xfrm flipV="1">
            <a:off x="3570136" y="1526650"/>
            <a:ext cx="1518699" cy="1296063"/>
          </a:xfrm>
          <a:prstGeom prst="line">
            <a:avLst/>
          </a:prstGeom>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CD49C3CE-2B1E-4B32-BDFA-1C7FF2243F5D}"/>
              </a:ext>
            </a:extLst>
          </p:cNvPr>
          <p:cNvSpPr txBox="1"/>
          <p:nvPr/>
        </p:nvSpPr>
        <p:spPr>
          <a:xfrm>
            <a:off x="5088834" y="1144164"/>
            <a:ext cx="2480807" cy="646331"/>
          </a:xfrm>
          <a:prstGeom prst="rect">
            <a:avLst/>
          </a:prstGeom>
          <a:noFill/>
        </p:spPr>
        <p:txBody>
          <a:bodyPr wrap="square" rtlCol="0">
            <a:spAutoFit/>
          </a:bodyPr>
          <a:lstStyle/>
          <a:p>
            <a:r>
              <a:rPr lang="en-US" sz="1200" dirty="0"/>
              <a:t>Each LED is connected with a 330 ohm which will also be connected to the negative port of the breadboard</a:t>
            </a:r>
          </a:p>
        </p:txBody>
      </p:sp>
      <p:cxnSp>
        <p:nvCxnSpPr>
          <p:cNvPr id="13" name="Straight Connector 12">
            <a:extLst>
              <a:ext uri="{FF2B5EF4-FFF2-40B4-BE49-F238E27FC236}">
                <a16:creationId xmlns:a16="http://schemas.microsoft.com/office/drawing/2014/main" id="{84D69388-7011-4FF1-8524-498087584C11}"/>
              </a:ext>
            </a:extLst>
          </p:cNvPr>
          <p:cNvCxnSpPr/>
          <p:nvPr/>
        </p:nvCxnSpPr>
        <p:spPr>
          <a:xfrm flipH="1" flipV="1">
            <a:off x="2902226" y="1781092"/>
            <a:ext cx="151075" cy="1041621"/>
          </a:xfrm>
          <a:prstGeom prst="line">
            <a:avLst/>
          </a:prstGeom>
        </p:spPr>
        <p:style>
          <a:lnRef idx="3">
            <a:schemeClr val="dk1"/>
          </a:lnRef>
          <a:fillRef idx="0">
            <a:schemeClr val="dk1"/>
          </a:fillRef>
          <a:effectRef idx="2">
            <a:schemeClr val="dk1"/>
          </a:effectRef>
          <a:fontRef idx="minor">
            <a:schemeClr val="tx1"/>
          </a:fontRef>
        </p:style>
      </p:cxnSp>
      <p:sp>
        <p:nvSpPr>
          <p:cNvPr id="14" name="TextBox 13">
            <a:extLst>
              <a:ext uri="{FF2B5EF4-FFF2-40B4-BE49-F238E27FC236}">
                <a16:creationId xmlns:a16="http://schemas.microsoft.com/office/drawing/2014/main" id="{C847F51F-3AE8-48EE-B054-CA6E38469781}"/>
              </a:ext>
            </a:extLst>
          </p:cNvPr>
          <p:cNvSpPr txBox="1"/>
          <p:nvPr/>
        </p:nvSpPr>
        <p:spPr>
          <a:xfrm>
            <a:off x="1842715" y="1160090"/>
            <a:ext cx="2421172" cy="646331"/>
          </a:xfrm>
          <a:prstGeom prst="rect">
            <a:avLst/>
          </a:prstGeom>
          <a:noFill/>
        </p:spPr>
        <p:txBody>
          <a:bodyPr wrap="square" rtlCol="0">
            <a:spAutoFit/>
          </a:bodyPr>
          <a:lstStyle/>
          <a:p>
            <a:r>
              <a:rPr lang="en-US" sz="1200" dirty="0"/>
              <a:t>The ground of the FPGA is connected to the negative port of the breadboard</a:t>
            </a:r>
          </a:p>
        </p:txBody>
      </p:sp>
      <p:cxnSp>
        <p:nvCxnSpPr>
          <p:cNvPr id="16" name="Straight Connector 15">
            <a:extLst>
              <a:ext uri="{FF2B5EF4-FFF2-40B4-BE49-F238E27FC236}">
                <a16:creationId xmlns:a16="http://schemas.microsoft.com/office/drawing/2014/main" id="{44DF507F-D6A6-4280-BC88-0E5108860980}"/>
              </a:ext>
            </a:extLst>
          </p:cNvPr>
          <p:cNvCxnSpPr/>
          <p:nvPr/>
        </p:nvCxnSpPr>
        <p:spPr>
          <a:xfrm flipH="1">
            <a:off x="2401294" y="3641697"/>
            <a:ext cx="938254" cy="1359673"/>
          </a:xfrm>
          <a:prstGeom prst="line">
            <a:avLst/>
          </a:prstGeom>
        </p:spPr>
        <p:style>
          <a:lnRef idx="3">
            <a:schemeClr val="dk1"/>
          </a:lnRef>
          <a:fillRef idx="0">
            <a:schemeClr val="dk1"/>
          </a:fillRef>
          <a:effectRef idx="2">
            <a:schemeClr val="dk1"/>
          </a:effectRef>
          <a:fontRef idx="minor">
            <a:schemeClr val="tx1"/>
          </a:fontRef>
        </p:style>
      </p:cxnSp>
      <p:sp>
        <p:nvSpPr>
          <p:cNvPr id="17" name="TextBox 16">
            <a:extLst>
              <a:ext uri="{FF2B5EF4-FFF2-40B4-BE49-F238E27FC236}">
                <a16:creationId xmlns:a16="http://schemas.microsoft.com/office/drawing/2014/main" id="{949C69DC-B597-4B0A-8556-40FDB467AB6E}"/>
              </a:ext>
            </a:extLst>
          </p:cNvPr>
          <p:cNvSpPr txBox="1"/>
          <p:nvPr/>
        </p:nvSpPr>
        <p:spPr>
          <a:xfrm>
            <a:off x="1486894" y="5051578"/>
            <a:ext cx="1971924" cy="646331"/>
          </a:xfrm>
          <a:prstGeom prst="rect">
            <a:avLst/>
          </a:prstGeom>
          <a:noFill/>
        </p:spPr>
        <p:txBody>
          <a:bodyPr wrap="square" rtlCol="0">
            <a:spAutoFit/>
          </a:bodyPr>
          <a:lstStyle/>
          <a:p>
            <a:r>
              <a:rPr lang="en-US" sz="1200" dirty="0"/>
              <a:t>Each PMOD cable is connected from the PMOD port to the breadboard</a:t>
            </a:r>
          </a:p>
        </p:txBody>
      </p:sp>
      <p:cxnSp>
        <p:nvCxnSpPr>
          <p:cNvPr id="19" name="Straight Connector 18">
            <a:extLst>
              <a:ext uri="{FF2B5EF4-FFF2-40B4-BE49-F238E27FC236}">
                <a16:creationId xmlns:a16="http://schemas.microsoft.com/office/drawing/2014/main" id="{28A0C9CA-22C4-47B9-AF8E-83E100283A9B}"/>
              </a:ext>
            </a:extLst>
          </p:cNvPr>
          <p:cNvCxnSpPr/>
          <p:nvPr/>
        </p:nvCxnSpPr>
        <p:spPr>
          <a:xfrm>
            <a:off x="5534108" y="3164619"/>
            <a:ext cx="1447137" cy="1693628"/>
          </a:xfrm>
          <a:prstGeom prst="line">
            <a:avLst/>
          </a:prstGeom>
        </p:spPr>
        <p:style>
          <a:lnRef idx="3">
            <a:schemeClr val="dk1"/>
          </a:lnRef>
          <a:fillRef idx="0">
            <a:schemeClr val="dk1"/>
          </a:fillRef>
          <a:effectRef idx="2">
            <a:schemeClr val="dk1"/>
          </a:effectRef>
          <a:fontRef idx="minor">
            <a:schemeClr val="tx1"/>
          </a:fontRef>
        </p:style>
      </p:cxnSp>
      <p:sp>
        <p:nvSpPr>
          <p:cNvPr id="20" name="TextBox 19">
            <a:extLst>
              <a:ext uri="{FF2B5EF4-FFF2-40B4-BE49-F238E27FC236}">
                <a16:creationId xmlns:a16="http://schemas.microsoft.com/office/drawing/2014/main" id="{62E52AD1-CF41-4AB0-B3AA-BF6F51E2DE57}"/>
              </a:ext>
            </a:extLst>
          </p:cNvPr>
          <p:cNvSpPr txBox="1"/>
          <p:nvPr/>
        </p:nvSpPr>
        <p:spPr>
          <a:xfrm>
            <a:off x="6273578" y="4915850"/>
            <a:ext cx="3474720" cy="830997"/>
          </a:xfrm>
          <a:prstGeom prst="rect">
            <a:avLst/>
          </a:prstGeom>
          <a:noFill/>
        </p:spPr>
        <p:txBody>
          <a:bodyPr wrap="square" rtlCol="0">
            <a:spAutoFit/>
          </a:bodyPr>
          <a:lstStyle/>
          <a:p>
            <a:r>
              <a:rPr lang="en-US" sz="1200" dirty="0"/>
              <a:t>The positive lead of the LED (the longer lead) will be placed in the same row as the PMOD cable and the negative lead of the LED (the shorter lead) will be place in the same row as the resistor</a:t>
            </a:r>
          </a:p>
        </p:txBody>
      </p:sp>
    </p:spTree>
    <p:extLst>
      <p:ext uri="{BB962C8B-B14F-4D97-AF65-F5344CB8AC3E}">
        <p14:creationId xmlns:p14="http://schemas.microsoft.com/office/powerpoint/2010/main" val="3309881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48A665F-96E6-4583-A7E6-3184DCC47743}"/>
              </a:ext>
            </a:extLst>
          </p:cNvPr>
          <p:cNvSpPr txBox="1"/>
          <p:nvPr/>
        </p:nvSpPr>
        <p:spPr>
          <a:xfrm>
            <a:off x="111317" y="95416"/>
            <a:ext cx="8372725" cy="461665"/>
          </a:xfrm>
          <a:prstGeom prst="rect">
            <a:avLst/>
          </a:prstGeom>
          <a:noFill/>
        </p:spPr>
        <p:txBody>
          <a:bodyPr wrap="square" rtlCol="0">
            <a:spAutoFit/>
          </a:bodyPr>
          <a:lstStyle/>
          <a:p>
            <a:r>
              <a:rPr lang="en-US" sz="2400" dirty="0"/>
              <a:t>DESIGNING THE CIRCUIT (II) – SEVEN SEGMENT CIRCUIT</a:t>
            </a:r>
          </a:p>
        </p:txBody>
      </p:sp>
      <p:pic>
        <p:nvPicPr>
          <p:cNvPr id="5" name="Picture 4">
            <a:extLst>
              <a:ext uri="{FF2B5EF4-FFF2-40B4-BE49-F238E27FC236}">
                <a16:creationId xmlns:a16="http://schemas.microsoft.com/office/drawing/2014/main" id="{68C7F439-5DF5-4897-A2FC-BCABD6B39B56}"/>
              </a:ext>
            </a:extLst>
          </p:cNvPr>
          <p:cNvPicPr>
            <a:picLocks noChangeAspect="1"/>
          </p:cNvPicPr>
          <p:nvPr/>
        </p:nvPicPr>
        <p:blipFill rotWithShape="1">
          <a:blip r:embed="rId2">
            <a:extLst>
              <a:ext uri="{28A0092B-C50C-407E-A947-70E740481C1C}">
                <a14:useLocalDpi xmlns:a14="http://schemas.microsoft.com/office/drawing/2010/main" val="0"/>
              </a:ext>
            </a:extLst>
          </a:blip>
          <a:srcRect l="-105" t="35509" r="4879" b="12110"/>
          <a:stretch/>
        </p:blipFill>
        <p:spPr>
          <a:xfrm>
            <a:off x="3332531" y="2291325"/>
            <a:ext cx="5517720" cy="2275349"/>
          </a:xfrm>
          <a:prstGeom prst="rect">
            <a:avLst/>
          </a:prstGeom>
        </p:spPr>
      </p:pic>
      <p:pic>
        <p:nvPicPr>
          <p:cNvPr id="7" name="Picture 6">
            <a:extLst>
              <a:ext uri="{FF2B5EF4-FFF2-40B4-BE49-F238E27FC236}">
                <a16:creationId xmlns:a16="http://schemas.microsoft.com/office/drawing/2014/main" id="{B35ED8D0-8B50-44C1-8C26-6D406A5B89E2}"/>
              </a:ext>
            </a:extLst>
          </p:cNvPr>
          <p:cNvPicPr>
            <a:picLocks noChangeAspect="1"/>
          </p:cNvPicPr>
          <p:nvPr/>
        </p:nvPicPr>
        <p:blipFill rotWithShape="1">
          <a:blip r:embed="rId3">
            <a:extLst>
              <a:ext uri="{28A0092B-C50C-407E-A947-70E740481C1C}">
                <a14:useLocalDpi xmlns:a14="http://schemas.microsoft.com/office/drawing/2010/main" val="0"/>
              </a:ext>
            </a:extLst>
          </a:blip>
          <a:srcRect l="3032" t="3157" r="1725" b="4745"/>
          <a:stretch/>
        </p:blipFill>
        <p:spPr>
          <a:xfrm>
            <a:off x="9064485" y="636104"/>
            <a:ext cx="2876571" cy="1717482"/>
          </a:xfrm>
          <a:prstGeom prst="rect">
            <a:avLst/>
          </a:prstGeom>
        </p:spPr>
      </p:pic>
      <p:sp>
        <p:nvSpPr>
          <p:cNvPr id="8" name="TextBox 7">
            <a:extLst>
              <a:ext uri="{FF2B5EF4-FFF2-40B4-BE49-F238E27FC236}">
                <a16:creationId xmlns:a16="http://schemas.microsoft.com/office/drawing/2014/main" id="{5A3251F5-9144-49C7-B2E3-F27D81DC44C3}"/>
              </a:ext>
            </a:extLst>
          </p:cNvPr>
          <p:cNvSpPr txBox="1"/>
          <p:nvPr/>
        </p:nvSpPr>
        <p:spPr>
          <a:xfrm>
            <a:off x="9492954" y="2215086"/>
            <a:ext cx="2019631" cy="276999"/>
          </a:xfrm>
          <a:prstGeom prst="rect">
            <a:avLst/>
          </a:prstGeom>
          <a:noFill/>
        </p:spPr>
        <p:txBody>
          <a:bodyPr wrap="square" rtlCol="0">
            <a:spAutoFit/>
          </a:bodyPr>
          <a:lstStyle/>
          <a:p>
            <a:r>
              <a:rPr lang="en-US" sz="1200" dirty="0"/>
              <a:t>12-pin 7-segment Datasheet</a:t>
            </a:r>
          </a:p>
        </p:txBody>
      </p:sp>
      <p:cxnSp>
        <p:nvCxnSpPr>
          <p:cNvPr id="10" name="Straight Connector 9">
            <a:extLst>
              <a:ext uri="{FF2B5EF4-FFF2-40B4-BE49-F238E27FC236}">
                <a16:creationId xmlns:a16="http://schemas.microsoft.com/office/drawing/2014/main" id="{63F3431E-D8CA-4756-B570-0220CE25B24D}"/>
              </a:ext>
            </a:extLst>
          </p:cNvPr>
          <p:cNvCxnSpPr/>
          <p:nvPr/>
        </p:nvCxnSpPr>
        <p:spPr>
          <a:xfrm flipH="1" flipV="1">
            <a:off x="5534108" y="1876508"/>
            <a:ext cx="365760" cy="1121134"/>
          </a:xfrm>
          <a:prstGeom prst="line">
            <a:avLst/>
          </a:prstGeom>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1AF01B7B-0A95-4737-BA29-16D25A03ABEE}"/>
              </a:ext>
            </a:extLst>
          </p:cNvPr>
          <p:cNvSpPr txBox="1"/>
          <p:nvPr/>
        </p:nvSpPr>
        <p:spPr>
          <a:xfrm>
            <a:off x="3626019" y="1079346"/>
            <a:ext cx="3554233" cy="830997"/>
          </a:xfrm>
          <a:prstGeom prst="rect">
            <a:avLst/>
          </a:prstGeom>
          <a:noFill/>
        </p:spPr>
        <p:txBody>
          <a:bodyPr wrap="square" rtlCol="0">
            <a:spAutoFit/>
          </a:bodyPr>
          <a:lstStyle/>
          <a:p>
            <a:r>
              <a:rPr lang="en-US" sz="1200" dirty="0"/>
              <a:t>The copper wires here is used to make the circuit more organized and to connect the a, b, c, d, e, f, g, </a:t>
            </a:r>
            <a:r>
              <a:rPr lang="en-US" sz="1200" dirty="0" err="1"/>
              <a:t>dp</a:t>
            </a:r>
            <a:r>
              <a:rPr lang="en-US" sz="1200" dirty="0"/>
              <a:t> pins of both 12-pin 7-segment together so that it can be controlled by the same signal from the FPGA</a:t>
            </a:r>
          </a:p>
        </p:txBody>
      </p:sp>
      <p:cxnSp>
        <p:nvCxnSpPr>
          <p:cNvPr id="13" name="Straight Connector 12">
            <a:extLst>
              <a:ext uri="{FF2B5EF4-FFF2-40B4-BE49-F238E27FC236}">
                <a16:creationId xmlns:a16="http://schemas.microsoft.com/office/drawing/2014/main" id="{7D07CAEF-14ED-4720-A505-55BE4CB34106}"/>
              </a:ext>
            </a:extLst>
          </p:cNvPr>
          <p:cNvCxnSpPr/>
          <p:nvPr/>
        </p:nvCxnSpPr>
        <p:spPr>
          <a:xfrm flipH="1">
            <a:off x="3729162" y="3267986"/>
            <a:ext cx="850789" cy="1701579"/>
          </a:xfrm>
          <a:prstGeom prst="line">
            <a:avLst/>
          </a:prstGeom>
        </p:spPr>
        <p:style>
          <a:lnRef idx="3">
            <a:schemeClr val="dk1"/>
          </a:lnRef>
          <a:fillRef idx="0">
            <a:schemeClr val="dk1"/>
          </a:fillRef>
          <a:effectRef idx="2">
            <a:schemeClr val="dk1"/>
          </a:effectRef>
          <a:fontRef idx="minor">
            <a:schemeClr val="tx1"/>
          </a:fontRef>
        </p:style>
      </p:cxnSp>
      <p:sp>
        <p:nvSpPr>
          <p:cNvPr id="14" name="TextBox 13">
            <a:extLst>
              <a:ext uri="{FF2B5EF4-FFF2-40B4-BE49-F238E27FC236}">
                <a16:creationId xmlns:a16="http://schemas.microsoft.com/office/drawing/2014/main" id="{AB83D434-C8E6-43E9-8A54-26EF1332C2D1}"/>
              </a:ext>
            </a:extLst>
          </p:cNvPr>
          <p:cNvSpPr txBox="1"/>
          <p:nvPr/>
        </p:nvSpPr>
        <p:spPr>
          <a:xfrm>
            <a:off x="2488758" y="4969565"/>
            <a:ext cx="2822713" cy="646331"/>
          </a:xfrm>
          <a:prstGeom prst="rect">
            <a:avLst/>
          </a:prstGeom>
          <a:noFill/>
        </p:spPr>
        <p:txBody>
          <a:bodyPr wrap="square" rtlCol="0">
            <a:spAutoFit/>
          </a:bodyPr>
          <a:lstStyle/>
          <a:p>
            <a:r>
              <a:rPr lang="en-US" sz="1200" dirty="0"/>
              <a:t>This is the same 330 ohm resistors which is used to connect the PMOD cable with the power pin of the 12-pin 7-segment</a:t>
            </a:r>
          </a:p>
        </p:txBody>
      </p:sp>
    </p:spTree>
    <p:extLst>
      <p:ext uri="{BB962C8B-B14F-4D97-AF65-F5344CB8AC3E}">
        <p14:creationId xmlns:p14="http://schemas.microsoft.com/office/powerpoint/2010/main" val="268832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0ACCD80-F891-4750-9AFF-1B0E41A143A4}"/>
              </a:ext>
            </a:extLst>
          </p:cNvPr>
          <p:cNvSpPr txBox="1"/>
          <p:nvPr/>
        </p:nvSpPr>
        <p:spPr>
          <a:xfrm>
            <a:off x="111317" y="95416"/>
            <a:ext cx="8372725" cy="461665"/>
          </a:xfrm>
          <a:prstGeom prst="rect">
            <a:avLst/>
          </a:prstGeom>
          <a:noFill/>
        </p:spPr>
        <p:txBody>
          <a:bodyPr wrap="square" rtlCol="0">
            <a:spAutoFit/>
          </a:bodyPr>
          <a:lstStyle/>
          <a:p>
            <a:r>
              <a:rPr lang="en-US" sz="2400" dirty="0"/>
              <a:t>DESIGNING THE CIRCUIT (III) – BUZZER CIRCUIT</a:t>
            </a:r>
          </a:p>
        </p:txBody>
      </p:sp>
      <p:pic>
        <p:nvPicPr>
          <p:cNvPr id="5" name="Picture 4" descr="Buzzer Circuit (with potentiometer)">
            <a:extLst>
              <a:ext uri="{FF2B5EF4-FFF2-40B4-BE49-F238E27FC236}">
                <a16:creationId xmlns:a16="http://schemas.microsoft.com/office/drawing/2014/main" id="{9B5ECBCD-0103-4BD4-BAFE-494F820F3BD7}"/>
              </a:ext>
            </a:extLst>
          </p:cNvPr>
          <p:cNvPicPr>
            <a:picLocks noChangeAspect="1"/>
          </p:cNvPicPr>
          <p:nvPr/>
        </p:nvPicPr>
        <p:blipFill rotWithShape="1">
          <a:blip r:embed="rId2">
            <a:extLst>
              <a:ext uri="{28A0092B-C50C-407E-A947-70E740481C1C}">
                <a14:useLocalDpi xmlns:a14="http://schemas.microsoft.com/office/drawing/2010/main" val="0"/>
              </a:ext>
            </a:extLst>
          </a:blip>
          <a:srcRect l="8912" t="23072" r="19481" b="35421"/>
          <a:stretch/>
        </p:blipFill>
        <p:spPr>
          <a:xfrm>
            <a:off x="4514249" y="2205961"/>
            <a:ext cx="3163502" cy="2446077"/>
          </a:xfrm>
          <a:prstGeom prst="rect">
            <a:avLst/>
          </a:prstGeom>
        </p:spPr>
      </p:pic>
      <p:cxnSp>
        <p:nvCxnSpPr>
          <p:cNvPr id="7" name="Straight Connector 6">
            <a:extLst>
              <a:ext uri="{FF2B5EF4-FFF2-40B4-BE49-F238E27FC236}">
                <a16:creationId xmlns:a16="http://schemas.microsoft.com/office/drawing/2014/main" id="{0AD4EA25-9395-4722-959A-4B965E5C1E9E}"/>
              </a:ext>
            </a:extLst>
          </p:cNvPr>
          <p:cNvCxnSpPr/>
          <p:nvPr/>
        </p:nvCxnSpPr>
        <p:spPr>
          <a:xfrm flipV="1">
            <a:off x="7251590" y="2941983"/>
            <a:ext cx="1415332" cy="564542"/>
          </a:xfrm>
          <a:prstGeom prst="line">
            <a:avLst/>
          </a:prstGeom>
        </p:spPr>
        <p:style>
          <a:lnRef idx="3">
            <a:schemeClr val="dk1"/>
          </a:lnRef>
          <a:fillRef idx="0">
            <a:schemeClr val="dk1"/>
          </a:fillRef>
          <a:effectRef idx="2">
            <a:schemeClr val="dk1"/>
          </a:effectRef>
          <a:fontRef idx="minor">
            <a:schemeClr val="tx1"/>
          </a:fontRef>
        </p:style>
      </p:cxnSp>
      <p:sp>
        <p:nvSpPr>
          <p:cNvPr id="8" name="TextBox 7">
            <a:extLst>
              <a:ext uri="{FF2B5EF4-FFF2-40B4-BE49-F238E27FC236}">
                <a16:creationId xmlns:a16="http://schemas.microsoft.com/office/drawing/2014/main" id="{F284EBC9-0724-4025-8E8F-4DEFA7EB18D4}"/>
              </a:ext>
            </a:extLst>
          </p:cNvPr>
          <p:cNvSpPr txBox="1"/>
          <p:nvPr/>
        </p:nvSpPr>
        <p:spPr>
          <a:xfrm>
            <a:off x="8778240" y="2472856"/>
            <a:ext cx="2138901" cy="830997"/>
          </a:xfrm>
          <a:prstGeom prst="rect">
            <a:avLst/>
          </a:prstGeom>
          <a:noFill/>
        </p:spPr>
        <p:txBody>
          <a:bodyPr wrap="square" rtlCol="0">
            <a:spAutoFit/>
          </a:bodyPr>
          <a:lstStyle/>
          <a:p>
            <a:r>
              <a:rPr lang="en-US" sz="1200" dirty="0"/>
              <a:t>The potentiometer here is used to adjust the resistance in the circuit so that it will increase the buzzers volume</a:t>
            </a:r>
          </a:p>
        </p:txBody>
      </p:sp>
      <p:cxnSp>
        <p:nvCxnSpPr>
          <p:cNvPr id="10" name="Straight Connector 9">
            <a:extLst>
              <a:ext uri="{FF2B5EF4-FFF2-40B4-BE49-F238E27FC236}">
                <a16:creationId xmlns:a16="http://schemas.microsoft.com/office/drawing/2014/main" id="{5B4521EF-F21D-47A8-81FF-BE0A2A0A1F29}"/>
              </a:ext>
            </a:extLst>
          </p:cNvPr>
          <p:cNvCxnSpPr/>
          <p:nvPr/>
        </p:nvCxnSpPr>
        <p:spPr>
          <a:xfrm flipH="1">
            <a:off x="4452730" y="4468633"/>
            <a:ext cx="1264258" cy="922351"/>
          </a:xfrm>
          <a:prstGeom prst="line">
            <a:avLst/>
          </a:prstGeom>
        </p:spPr>
        <p:style>
          <a:lnRef idx="3">
            <a:schemeClr val="dk1"/>
          </a:lnRef>
          <a:fillRef idx="0">
            <a:schemeClr val="dk1"/>
          </a:fillRef>
          <a:effectRef idx="2">
            <a:schemeClr val="dk1"/>
          </a:effectRef>
          <a:fontRef idx="minor">
            <a:schemeClr val="tx1"/>
          </a:fontRef>
        </p:style>
      </p:cxnSp>
      <p:sp>
        <p:nvSpPr>
          <p:cNvPr id="12" name="TextBox 11">
            <a:extLst>
              <a:ext uri="{FF2B5EF4-FFF2-40B4-BE49-F238E27FC236}">
                <a16:creationId xmlns:a16="http://schemas.microsoft.com/office/drawing/2014/main" id="{6119CF38-886A-41FD-BE25-CB9B5717403C}"/>
              </a:ext>
            </a:extLst>
          </p:cNvPr>
          <p:cNvSpPr txBox="1"/>
          <p:nvPr/>
        </p:nvSpPr>
        <p:spPr>
          <a:xfrm>
            <a:off x="2940449" y="5390984"/>
            <a:ext cx="3163502" cy="646331"/>
          </a:xfrm>
          <a:prstGeom prst="rect">
            <a:avLst/>
          </a:prstGeom>
          <a:noFill/>
        </p:spPr>
        <p:txBody>
          <a:bodyPr wrap="square" rtlCol="0">
            <a:spAutoFit/>
          </a:bodyPr>
          <a:lstStyle/>
          <a:p>
            <a:r>
              <a:rPr lang="en-US" sz="1200" dirty="0"/>
              <a:t>Here we also use an external power supply (9V) so that the buzzer will have an increase in volume</a:t>
            </a:r>
          </a:p>
        </p:txBody>
      </p:sp>
      <p:cxnSp>
        <p:nvCxnSpPr>
          <p:cNvPr id="14" name="Straight Connector 13">
            <a:extLst>
              <a:ext uri="{FF2B5EF4-FFF2-40B4-BE49-F238E27FC236}">
                <a16:creationId xmlns:a16="http://schemas.microsoft.com/office/drawing/2014/main" id="{F2EAD90B-0EBB-4A84-9D06-B765E96503A0}"/>
              </a:ext>
            </a:extLst>
          </p:cNvPr>
          <p:cNvCxnSpPr/>
          <p:nvPr/>
        </p:nvCxnSpPr>
        <p:spPr>
          <a:xfrm flipH="1" flipV="1">
            <a:off x="3260035" y="1979875"/>
            <a:ext cx="1680376" cy="636104"/>
          </a:xfrm>
          <a:prstGeom prst="line">
            <a:avLst/>
          </a:prstGeom>
        </p:spPr>
        <p:style>
          <a:lnRef idx="3">
            <a:schemeClr val="dk1"/>
          </a:lnRef>
          <a:fillRef idx="0">
            <a:schemeClr val="dk1"/>
          </a:fillRef>
          <a:effectRef idx="2">
            <a:schemeClr val="dk1"/>
          </a:effectRef>
          <a:fontRef idx="minor">
            <a:schemeClr val="tx1"/>
          </a:fontRef>
        </p:style>
      </p:cxnSp>
      <p:sp>
        <p:nvSpPr>
          <p:cNvPr id="15" name="TextBox 14">
            <a:extLst>
              <a:ext uri="{FF2B5EF4-FFF2-40B4-BE49-F238E27FC236}">
                <a16:creationId xmlns:a16="http://schemas.microsoft.com/office/drawing/2014/main" id="{C0E7F5B0-F939-4906-A573-CBCD08524F24}"/>
              </a:ext>
            </a:extLst>
          </p:cNvPr>
          <p:cNvSpPr txBox="1"/>
          <p:nvPr/>
        </p:nvSpPr>
        <p:spPr>
          <a:xfrm>
            <a:off x="797781" y="1285262"/>
            <a:ext cx="2615979" cy="1938992"/>
          </a:xfrm>
          <a:prstGeom prst="rect">
            <a:avLst/>
          </a:prstGeom>
          <a:noFill/>
        </p:spPr>
        <p:txBody>
          <a:bodyPr wrap="square" rtlCol="0">
            <a:spAutoFit/>
          </a:bodyPr>
          <a:lstStyle/>
          <a:p>
            <a:r>
              <a:rPr lang="en-US" sz="1200" dirty="0"/>
              <a:t>This is the buzzer, it is covered with a piece of cloth so that when it vibrates, it wont make any noise, because since that we are using an external power supply, the buzzer will continue to vibrates a little bit even if the FPGA is off, so to fix that problem we decided to cover the buzzer in a piece of cloth and if the signal given to it is 0, it will then play the buzzer sound. </a:t>
            </a:r>
          </a:p>
        </p:txBody>
      </p:sp>
    </p:spTree>
    <p:extLst>
      <p:ext uri="{BB962C8B-B14F-4D97-AF65-F5344CB8AC3E}">
        <p14:creationId xmlns:p14="http://schemas.microsoft.com/office/powerpoint/2010/main" val="1441261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DFDADA2-3A26-482F-8782-62D62A55AD92}"/>
              </a:ext>
            </a:extLst>
          </p:cNvPr>
          <p:cNvSpPr txBox="1"/>
          <p:nvPr/>
        </p:nvSpPr>
        <p:spPr>
          <a:xfrm>
            <a:off x="111317" y="95416"/>
            <a:ext cx="2973789" cy="461665"/>
          </a:xfrm>
          <a:prstGeom prst="rect">
            <a:avLst/>
          </a:prstGeom>
          <a:noFill/>
        </p:spPr>
        <p:txBody>
          <a:bodyPr wrap="square" rtlCol="0">
            <a:spAutoFit/>
          </a:bodyPr>
          <a:lstStyle/>
          <a:p>
            <a:r>
              <a:rPr lang="en-US" sz="2400" dirty="0"/>
              <a:t>FSM OF THE PRODUCT</a:t>
            </a:r>
          </a:p>
        </p:txBody>
      </p:sp>
      <p:sp>
        <p:nvSpPr>
          <p:cNvPr id="5" name="Rectangle 4">
            <a:extLst>
              <a:ext uri="{FF2B5EF4-FFF2-40B4-BE49-F238E27FC236}">
                <a16:creationId xmlns:a16="http://schemas.microsoft.com/office/drawing/2014/main" id="{ECA4AD8A-3BAE-4339-BB33-FE425D6FF88D}"/>
              </a:ext>
            </a:extLst>
          </p:cNvPr>
          <p:cNvSpPr/>
          <p:nvPr/>
        </p:nvSpPr>
        <p:spPr>
          <a:xfrm>
            <a:off x="333954" y="1261808"/>
            <a:ext cx="1192697" cy="54068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INITIAL</a:t>
            </a:r>
          </a:p>
        </p:txBody>
      </p:sp>
      <p:sp>
        <p:nvSpPr>
          <p:cNvPr id="6" name="Rectangle 5">
            <a:extLst>
              <a:ext uri="{FF2B5EF4-FFF2-40B4-BE49-F238E27FC236}">
                <a16:creationId xmlns:a16="http://schemas.microsoft.com/office/drawing/2014/main" id="{52B958F4-1F6C-425F-8037-E63FD091190D}"/>
              </a:ext>
            </a:extLst>
          </p:cNvPr>
          <p:cNvSpPr/>
          <p:nvPr/>
        </p:nvSpPr>
        <p:spPr>
          <a:xfrm>
            <a:off x="5377730" y="5148180"/>
            <a:ext cx="1192697" cy="54068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SHOW_TIMER</a:t>
            </a:r>
          </a:p>
        </p:txBody>
      </p:sp>
      <p:sp>
        <p:nvSpPr>
          <p:cNvPr id="7" name="Rectangle 6">
            <a:extLst>
              <a:ext uri="{FF2B5EF4-FFF2-40B4-BE49-F238E27FC236}">
                <a16:creationId xmlns:a16="http://schemas.microsoft.com/office/drawing/2014/main" id="{30706D14-9657-42A5-ACAA-4B4BF32E4140}"/>
              </a:ext>
            </a:extLst>
          </p:cNvPr>
          <p:cNvSpPr/>
          <p:nvPr/>
        </p:nvSpPr>
        <p:spPr>
          <a:xfrm>
            <a:off x="4119437" y="5155296"/>
            <a:ext cx="1192697" cy="54068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SHOW_ALARM</a:t>
            </a:r>
          </a:p>
        </p:txBody>
      </p:sp>
      <p:sp>
        <p:nvSpPr>
          <p:cNvPr id="8" name="Rectangle 7">
            <a:extLst>
              <a:ext uri="{FF2B5EF4-FFF2-40B4-BE49-F238E27FC236}">
                <a16:creationId xmlns:a16="http://schemas.microsoft.com/office/drawing/2014/main" id="{E12DAD9E-C02F-47DB-BB0F-7EB94BACF1CE}"/>
              </a:ext>
            </a:extLst>
          </p:cNvPr>
          <p:cNvSpPr/>
          <p:nvPr/>
        </p:nvSpPr>
        <p:spPr>
          <a:xfrm>
            <a:off x="2855843" y="1256305"/>
            <a:ext cx="1192697" cy="54068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CLOCK</a:t>
            </a:r>
          </a:p>
        </p:txBody>
      </p:sp>
      <p:sp>
        <p:nvSpPr>
          <p:cNvPr id="9" name="Rectangle 8">
            <a:extLst>
              <a:ext uri="{FF2B5EF4-FFF2-40B4-BE49-F238E27FC236}">
                <a16:creationId xmlns:a16="http://schemas.microsoft.com/office/drawing/2014/main" id="{4086D53D-3F04-4A68-A7A8-01685F2CDC82}"/>
              </a:ext>
            </a:extLst>
          </p:cNvPr>
          <p:cNvSpPr/>
          <p:nvPr/>
        </p:nvSpPr>
        <p:spPr>
          <a:xfrm>
            <a:off x="5377732" y="1256305"/>
            <a:ext cx="1192697" cy="54068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SHOW_CLOCK</a:t>
            </a:r>
          </a:p>
        </p:txBody>
      </p:sp>
      <p:sp>
        <p:nvSpPr>
          <p:cNvPr id="10" name="Rectangle 9">
            <a:extLst>
              <a:ext uri="{FF2B5EF4-FFF2-40B4-BE49-F238E27FC236}">
                <a16:creationId xmlns:a16="http://schemas.microsoft.com/office/drawing/2014/main" id="{324586F1-5114-494B-9921-153998957248}"/>
              </a:ext>
            </a:extLst>
          </p:cNvPr>
          <p:cNvSpPr/>
          <p:nvPr/>
        </p:nvSpPr>
        <p:spPr>
          <a:xfrm>
            <a:off x="4119438" y="3862374"/>
            <a:ext cx="1192697" cy="54068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ALARM</a:t>
            </a:r>
          </a:p>
        </p:txBody>
      </p:sp>
      <p:sp>
        <p:nvSpPr>
          <p:cNvPr id="11" name="Rectangle 10">
            <a:extLst>
              <a:ext uri="{FF2B5EF4-FFF2-40B4-BE49-F238E27FC236}">
                <a16:creationId xmlns:a16="http://schemas.microsoft.com/office/drawing/2014/main" id="{69E3FD6E-0B74-4095-AE8B-9E21C016F281}"/>
              </a:ext>
            </a:extLst>
          </p:cNvPr>
          <p:cNvSpPr/>
          <p:nvPr/>
        </p:nvSpPr>
        <p:spPr>
          <a:xfrm>
            <a:off x="5377732" y="2560321"/>
            <a:ext cx="1192697" cy="54068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CHANGE_MODE</a:t>
            </a:r>
          </a:p>
        </p:txBody>
      </p:sp>
      <p:sp>
        <p:nvSpPr>
          <p:cNvPr id="12" name="Rectangle 11">
            <a:extLst>
              <a:ext uri="{FF2B5EF4-FFF2-40B4-BE49-F238E27FC236}">
                <a16:creationId xmlns:a16="http://schemas.microsoft.com/office/drawing/2014/main" id="{BA422554-F5F4-49A9-A9EA-93067EFEC974}"/>
              </a:ext>
            </a:extLst>
          </p:cNvPr>
          <p:cNvSpPr/>
          <p:nvPr/>
        </p:nvSpPr>
        <p:spPr>
          <a:xfrm>
            <a:off x="5377731" y="3862374"/>
            <a:ext cx="1192697" cy="54068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TIMER</a:t>
            </a:r>
          </a:p>
        </p:txBody>
      </p:sp>
      <p:sp>
        <p:nvSpPr>
          <p:cNvPr id="13" name="Rectangle 12">
            <a:extLst>
              <a:ext uri="{FF2B5EF4-FFF2-40B4-BE49-F238E27FC236}">
                <a16:creationId xmlns:a16="http://schemas.microsoft.com/office/drawing/2014/main" id="{D1B25F1D-95F5-4927-AA53-09972295D077}"/>
              </a:ext>
            </a:extLst>
          </p:cNvPr>
          <p:cNvSpPr/>
          <p:nvPr/>
        </p:nvSpPr>
        <p:spPr>
          <a:xfrm>
            <a:off x="6636024" y="3859233"/>
            <a:ext cx="1192697" cy="54068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900" dirty="0"/>
              <a:t>SHOW_STOPWATCH</a:t>
            </a:r>
          </a:p>
        </p:txBody>
      </p:sp>
      <p:cxnSp>
        <p:nvCxnSpPr>
          <p:cNvPr id="15" name="Straight Arrow Connector 14">
            <a:extLst>
              <a:ext uri="{FF2B5EF4-FFF2-40B4-BE49-F238E27FC236}">
                <a16:creationId xmlns:a16="http://schemas.microsoft.com/office/drawing/2014/main" id="{1AE7D51D-C6BF-4E1B-B81B-5A5E1AE3DDE5}"/>
              </a:ext>
            </a:extLst>
          </p:cNvPr>
          <p:cNvCxnSpPr/>
          <p:nvPr/>
        </p:nvCxnSpPr>
        <p:spPr>
          <a:xfrm>
            <a:off x="1701579" y="1526650"/>
            <a:ext cx="9793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B6C3FCA-CEF7-4ED1-A469-A4A0D1425BB1}"/>
              </a:ext>
            </a:extLst>
          </p:cNvPr>
          <p:cNvCxnSpPr/>
          <p:nvPr/>
        </p:nvCxnSpPr>
        <p:spPr>
          <a:xfrm>
            <a:off x="4226119" y="1526649"/>
            <a:ext cx="9793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AC4B51F1-430F-4746-95FE-8C749CF7DD1E}"/>
              </a:ext>
            </a:extLst>
          </p:cNvPr>
          <p:cNvCxnSpPr/>
          <p:nvPr/>
        </p:nvCxnSpPr>
        <p:spPr>
          <a:xfrm>
            <a:off x="5974080" y="1956021"/>
            <a:ext cx="0" cy="4452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4D7B07E-F84C-4A7D-B1C8-D8D0A983C349}"/>
              </a:ext>
            </a:extLst>
          </p:cNvPr>
          <p:cNvCxnSpPr>
            <a:cxnSpLocks/>
          </p:cNvCxnSpPr>
          <p:nvPr/>
        </p:nvCxnSpPr>
        <p:spPr>
          <a:xfrm flipH="1">
            <a:off x="5974079" y="3212327"/>
            <a:ext cx="1" cy="5535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22A5BA83-7BB4-451B-842F-2484E5F2E8DF}"/>
              </a:ext>
            </a:extLst>
          </p:cNvPr>
          <p:cNvCxnSpPr/>
          <p:nvPr/>
        </p:nvCxnSpPr>
        <p:spPr>
          <a:xfrm flipH="1">
            <a:off x="4882101" y="3212327"/>
            <a:ext cx="1017767" cy="5565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EC33F6E-C123-4A4A-B576-991A3E63CC8B}"/>
              </a:ext>
            </a:extLst>
          </p:cNvPr>
          <p:cNvCxnSpPr/>
          <p:nvPr/>
        </p:nvCxnSpPr>
        <p:spPr>
          <a:xfrm>
            <a:off x="6074797" y="3212327"/>
            <a:ext cx="1036320" cy="5535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ED69086-233A-49A2-9EBE-E983DD151E1F}"/>
              </a:ext>
            </a:extLst>
          </p:cNvPr>
          <p:cNvCxnSpPr>
            <a:cxnSpLocks/>
          </p:cNvCxnSpPr>
          <p:nvPr/>
        </p:nvCxnSpPr>
        <p:spPr>
          <a:xfrm flipH="1">
            <a:off x="3452191" y="2830665"/>
            <a:ext cx="1753265" cy="7951"/>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58B5F18-DA81-4607-AE4F-1A9F7CDC314C}"/>
              </a:ext>
            </a:extLst>
          </p:cNvPr>
          <p:cNvCxnSpPr>
            <a:cxnSpLocks/>
          </p:cNvCxnSpPr>
          <p:nvPr/>
        </p:nvCxnSpPr>
        <p:spPr>
          <a:xfrm flipV="1">
            <a:off x="3452191" y="1963972"/>
            <a:ext cx="0" cy="8746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299F9A73-FD64-425A-A422-AC57054E084A}"/>
              </a:ext>
            </a:extLst>
          </p:cNvPr>
          <p:cNvCxnSpPr>
            <a:cxnSpLocks/>
          </p:cNvCxnSpPr>
          <p:nvPr/>
        </p:nvCxnSpPr>
        <p:spPr>
          <a:xfrm flipH="1">
            <a:off x="4715785" y="4501920"/>
            <a:ext cx="1" cy="5535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51C7AC63-27BF-454C-A608-CC9BDE95A88D}"/>
              </a:ext>
            </a:extLst>
          </p:cNvPr>
          <p:cNvCxnSpPr>
            <a:cxnSpLocks/>
          </p:cNvCxnSpPr>
          <p:nvPr/>
        </p:nvCxnSpPr>
        <p:spPr>
          <a:xfrm flipH="1">
            <a:off x="5974077" y="4501919"/>
            <a:ext cx="1" cy="5535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F12D7BA6-F6A2-4C3F-9949-F39FFEA92544}"/>
              </a:ext>
            </a:extLst>
          </p:cNvPr>
          <p:cNvSpPr/>
          <p:nvPr/>
        </p:nvSpPr>
        <p:spPr>
          <a:xfrm>
            <a:off x="1981200" y="1166682"/>
            <a:ext cx="278292" cy="27829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42" name="Oval 41">
            <a:extLst>
              <a:ext uri="{FF2B5EF4-FFF2-40B4-BE49-F238E27FC236}">
                <a16:creationId xmlns:a16="http://schemas.microsoft.com/office/drawing/2014/main" id="{E2B35BF5-90D9-412F-A1FC-66A35FB9F02A}"/>
              </a:ext>
            </a:extLst>
          </p:cNvPr>
          <p:cNvSpPr/>
          <p:nvPr/>
        </p:nvSpPr>
        <p:spPr>
          <a:xfrm>
            <a:off x="4505745" y="1162015"/>
            <a:ext cx="278292" cy="27829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43" name="Oval 42">
            <a:extLst>
              <a:ext uri="{FF2B5EF4-FFF2-40B4-BE49-F238E27FC236}">
                <a16:creationId xmlns:a16="http://schemas.microsoft.com/office/drawing/2014/main" id="{50B3F389-E8C3-4D01-93CF-AB98DE688F15}"/>
              </a:ext>
            </a:extLst>
          </p:cNvPr>
          <p:cNvSpPr/>
          <p:nvPr/>
        </p:nvSpPr>
        <p:spPr>
          <a:xfrm>
            <a:off x="6074797" y="2038358"/>
            <a:ext cx="278292" cy="27829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45" name="Oval 44">
            <a:extLst>
              <a:ext uri="{FF2B5EF4-FFF2-40B4-BE49-F238E27FC236}">
                <a16:creationId xmlns:a16="http://schemas.microsoft.com/office/drawing/2014/main" id="{D319840B-4099-4718-AF6D-43530ED7967F}"/>
              </a:ext>
            </a:extLst>
          </p:cNvPr>
          <p:cNvSpPr/>
          <p:nvPr/>
        </p:nvSpPr>
        <p:spPr>
          <a:xfrm>
            <a:off x="4949691" y="3249955"/>
            <a:ext cx="278292" cy="27829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46" name="Oval 45">
            <a:extLst>
              <a:ext uri="{FF2B5EF4-FFF2-40B4-BE49-F238E27FC236}">
                <a16:creationId xmlns:a16="http://schemas.microsoft.com/office/drawing/2014/main" id="{37D06744-AEB5-4F30-B056-AD8B5318D365}"/>
              </a:ext>
            </a:extLst>
          </p:cNvPr>
          <p:cNvSpPr/>
          <p:nvPr/>
        </p:nvSpPr>
        <p:spPr>
          <a:xfrm>
            <a:off x="5658682" y="3388761"/>
            <a:ext cx="278292" cy="27829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47" name="Oval 46">
            <a:extLst>
              <a:ext uri="{FF2B5EF4-FFF2-40B4-BE49-F238E27FC236}">
                <a16:creationId xmlns:a16="http://schemas.microsoft.com/office/drawing/2014/main" id="{B1F8D4F6-1BA9-4AF9-BFF3-CF18AD99BFE1}"/>
              </a:ext>
            </a:extLst>
          </p:cNvPr>
          <p:cNvSpPr/>
          <p:nvPr/>
        </p:nvSpPr>
        <p:spPr>
          <a:xfrm>
            <a:off x="6713555" y="3249955"/>
            <a:ext cx="278292" cy="27829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48" name="Oval 47">
            <a:extLst>
              <a:ext uri="{FF2B5EF4-FFF2-40B4-BE49-F238E27FC236}">
                <a16:creationId xmlns:a16="http://schemas.microsoft.com/office/drawing/2014/main" id="{628DBF7C-7F28-45C2-A3BD-C57564E85583}"/>
              </a:ext>
            </a:extLst>
          </p:cNvPr>
          <p:cNvSpPr/>
          <p:nvPr/>
        </p:nvSpPr>
        <p:spPr>
          <a:xfrm>
            <a:off x="3173899" y="2866448"/>
            <a:ext cx="278292" cy="27829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49" name="Oval 48">
            <a:extLst>
              <a:ext uri="{FF2B5EF4-FFF2-40B4-BE49-F238E27FC236}">
                <a16:creationId xmlns:a16="http://schemas.microsoft.com/office/drawing/2014/main" id="{F72A0D47-3D0E-4DBB-BE07-85EB47EC5459}"/>
              </a:ext>
            </a:extLst>
          </p:cNvPr>
          <p:cNvSpPr/>
          <p:nvPr/>
        </p:nvSpPr>
        <p:spPr>
          <a:xfrm>
            <a:off x="5591750" y="4636476"/>
            <a:ext cx="278292" cy="27829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50" name="Oval 49">
            <a:extLst>
              <a:ext uri="{FF2B5EF4-FFF2-40B4-BE49-F238E27FC236}">
                <a16:creationId xmlns:a16="http://schemas.microsoft.com/office/drawing/2014/main" id="{F9740AE5-FED5-44C9-8772-3BFF3CC7CE3E}"/>
              </a:ext>
            </a:extLst>
          </p:cNvPr>
          <p:cNvSpPr/>
          <p:nvPr/>
        </p:nvSpPr>
        <p:spPr>
          <a:xfrm>
            <a:off x="4343075" y="4636475"/>
            <a:ext cx="278292" cy="27829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p>
        </p:txBody>
      </p:sp>
      <p:sp>
        <p:nvSpPr>
          <p:cNvPr id="51" name="TextBox 50">
            <a:extLst>
              <a:ext uri="{FF2B5EF4-FFF2-40B4-BE49-F238E27FC236}">
                <a16:creationId xmlns:a16="http://schemas.microsoft.com/office/drawing/2014/main" id="{A61898DC-A362-4E87-8F5D-BA684ABEA97C}"/>
              </a:ext>
            </a:extLst>
          </p:cNvPr>
          <p:cNvSpPr txBox="1"/>
          <p:nvPr/>
        </p:nvSpPr>
        <p:spPr>
          <a:xfrm>
            <a:off x="9255318" y="1120676"/>
            <a:ext cx="2727296" cy="461664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dirty="0"/>
              <a:t>Explanations:</a:t>
            </a:r>
          </a:p>
          <a:p>
            <a:pPr marL="342900" indent="-342900">
              <a:buAutoNum type="arabicPeriod"/>
            </a:pPr>
            <a:r>
              <a:rPr lang="en-US" sz="1400" dirty="0"/>
              <a:t>All digit shown in the 7-segment is 0</a:t>
            </a:r>
          </a:p>
          <a:p>
            <a:pPr marL="342900" indent="-342900">
              <a:buAutoNum type="arabicPeriod"/>
            </a:pPr>
            <a:endParaRPr lang="en-US" sz="1400" dirty="0"/>
          </a:p>
          <a:p>
            <a:pPr marL="342900" indent="-342900">
              <a:buAutoNum type="arabicPeriod"/>
            </a:pPr>
            <a:r>
              <a:rPr lang="en-US" sz="1400" dirty="0"/>
              <a:t>Done inputting time and date and press enter</a:t>
            </a:r>
          </a:p>
          <a:p>
            <a:pPr marL="342900" indent="-342900">
              <a:buAutoNum type="arabicPeriod"/>
            </a:pPr>
            <a:endParaRPr lang="en-US" sz="1400" dirty="0"/>
          </a:p>
          <a:p>
            <a:pPr marL="342900" indent="-342900">
              <a:buAutoNum type="arabicPeriod"/>
            </a:pPr>
            <a:r>
              <a:rPr lang="en-US" sz="1400" dirty="0"/>
              <a:t>Press ‘Esc’ key</a:t>
            </a:r>
          </a:p>
          <a:p>
            <a:pPr marL="342900" indent="-342900">
              <a:buAutoNum type="arabicPeriod"/>
            </a:pPr>
            <a:endParaRPr lang="en-US" sz="1400" dirty="0"/>
          </a:p>
          <a:p>
            <a:pPr marL="342900" indent="-342900">
              <a:buAutoNum type="arabicPeriod"/>
            </a:pPr>
            <a:r>
              <a:rPr lang="en-US" sz="1400" dirty="0"/>
              <a:t>‘ALARM0’ + Enter key</a:t>
            </a:r>
          </a:p>
          <a:p>
            <a:pPr marL="342900" indent="-342900">
              <a:buAutoNum type="arabicPeriod"/>
            </a:pPr>
            <a:endParaRPr lang="en-US" sz="1400" dirty="0"/>
          </a:p>
          <a:p>
            <a:pPr marL="342900" indent="-342900">
              <a:buFontTx/>
              <a:buAutoNum type="arabicPeriod"/>
            </a:pPr>
            <a:r>
              <a:rPr lang="en-US" sz="1400" dirty="0"/>
              <a:t>‘TIMER0’ + Enter key</a:t>
            </a:r>
          </a:p>
          <a:p>
            <a:pPr marL="342900" indent="-342900">
              <a:buFontTx/>
              <a:buAutoNum type="arabicPeriod"/>
            </a:pPr>
            <a:endParaRPr lang="en-US" sz="1400" dirty="0"/>
          </a:p>
          <a:p>
            <a:pPr marL="342900" indent="-342900">
              <a:buFontTx/>
              <a:buAutoNum type="arabicPeriod"/>
            </a:pPr>
            <a:r>
              <a:rPr lang="en-US" sz="1400" dirty="0"/>
              <a:t>‘STOPW0’ + Enter key</a:t>
            </a:r>
          </a:p>
          <a:p>
            <a:pPr marL="342900" indent="-342900">
              <a:buFontTx/>
              <a:buAutoNum type="arabicPeriod"/>
            </a:pPr>
            <a:endParaRPr lang="en-US" sz="1400" dirty="0"/>
          </a:p>
          <a:p>
            <a:pPr marL="342900" indent="-342900">
              <a:buAutoNum type="arabicPeriod"/>
            </a:pPr>
            <a:r>
              <a:rPr lang="en-US" sz="1400" dirty="0"/>
              <a:t>Press ‘Esc’ key or all 10 alarm slots are filled</a:t>
            </a:r>
          </a:p>
          <a:p>
            <a:pPr marL="342900" indent="-342900">
              <a:buAutoNum type="arabicPeriod"/>
            </a:pPr>
            <a:endParaRPr lang="en-US" sz="1400" dirty="0"/>
          </a:p>
          <a:p>
            <a:pPr marL="342900" indent="-342900">
              <a:buAutoNum type="arabicPeriod"/>
            </a:pPr>
            <a:r>
              <a:rPr lang="en-US" sz="1400" dirty="0"/>
              <a:t>Input desired time + Enter key</a:t>
            </a:r>
          </a:p>
          <a:p>
            <a:pPr marL="342900" indent="-342900">
              <a:buAutoNum type="arabicPeriod"/>
            </a:pPr>
            <a:endParaRPr lang="en-US" sz="1400" dirty="0"/>
          </a:p>
          <a:p>
            <a:pPr marL="342900" indent="-342900">
              <a:buAutoNum type="arabicPeriod"/>
            </a:pPr>
            <a:r>
              <a:rPr lang="en-US" sz="1400" dirty="0"/>
              <a:t>‘RESET0’ + Enter key</a:t>
            </a:r>
          </a:p>
        </p:txBody>
      </p:sp>
    </p:spTree>
    <p:extLst>
      <p:ext uri="{BB962C8B-B14F-4D97-AF65-F5344CB8AC3E}">
        <p14:creationId xmlns:p14="http://schemas.microsoft.com/office/powerpoint/2010/main" val="39124116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436</TotalTime>
  <Words>522</Words>
  <Application>Microsoft Office PowerPoint</Application>
  <PresentationFormat>Widescreen</PresentationFormat>
  <Paragraphs>77</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FINAL PROJECT DEMO</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DEMO</dc:title>
  <dc:creator>Jaden</dc:creator>
  <cp:lastModifiedBy>Jaden</cp:lastModifiedBy>
  <cp:revision>18</cp:revision>
  <dcterms:created xsi:type="dcterms:W3CDTF">2021-01-07T11:37:56Z</dcterms:created>
  <dcterms:modified xsi:type="dcterms:W3CDTF">2021-01-07T18:54:09Z</dcterms:modified>
</cp:coreProperties>
</file>