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305" r:id="rId2"/>
    <p:sldId id="307" r:id="rId3"/>
    <p:sldId id="320" r:id="rId4"/>
    <p:sldId id="321" r:id="rId5"/>
    <p:sldId id="323" r:id="rId6"/>
    <p:sldId id="325" r:id="rId7"/>
    <p:sldId id="319" r:id="rId8"/>
    <p:sldId id="311" r:id="rId9"/>
    <p:sldId id="313" r:id="rId10"/>
    <p:sldId id="317" r:id="rId11"/>
    <p:sldId id="316" r:id="rId12"/>
    <p:sldId id="327" r:id="rId13"/>
    <p:sldId id="328" r:id="rId14"/>
    <p:sldId id="329" r:id="rId15"/>
    <p:sldId id="315" r:id="rId16"/>
    <p:sldId id="314" r:id="rId17"/>
    <p:sldId id="326" r:id="rId18"/>
    <p:sldId id="318" r:id="rId19"/>
    <p:sldId id="33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858D5-3947-40F2-9141-5F3D6108C707}" v="1" dt="2025-01-22T11:52:24.019"/>
    <p1510:client id="{FB7FF0CC-4498-49AE-9CB6-501D72EB8BCC}" v="837" dt="2025-01-21T12:09:26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5"/>
    <p:restoredTop sz="90816" autoAdjust="0"/>
  </p:normalViewPr>
  <p:slideViewPr>
    <p:cSldViewPr>
      <p:cViewPr varScale="1">
        <p:scale>
          <a:sx n="62" d="100"/>
          <a:sy n="62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Griffin" userId="1001d356-1c4d-4cc5-bbba-423a5303bc77" providerId="ADAL" clId="{7E459C58-C9AF-4601-A1FE-83971FDA035D}"/>
    <pc:docChg chg="undo custSel addSld delSld modSld sldOrd">
      <pc:chgData name="Maria Griffin" userId="1001d356-1c4d-4cc5-bbba-423a5303bc77" providerId="ADAL" clId="{7E459C58-C9AF-4601-A1FE-83971FDA035D}" dt="2024-02-20T21:03:17.867" v="1518"/>
      <pc:docMkLst>
        <pc:docMk/>
      </pc:docMkLst>
      <pc:sldChg chg="del">
        <pc:chgData name="Maria Griffin" userId="1001d356-1c4d-4cc5-bbba-423a5303bc77" providerId="ADAL" clId="{7E459C58-C9AF-4601-A1FE-83971FDA035D}" dt="2024-02-18T12:54:12.241" v="381" actId="47"/>
        <pc:sldMkLst>
          <pc:docMk/>
          <pc:sldMk cId="0" sldId="256"/>
        </pc:sldMkLst>
      </pc:sldChg>
      <pc:sldChg chg="addSp modSp mod modAnim">
        <pc:chgData name="Maria Griffin" userId="1001d356-1c4d-4cc5-bbba-423a5303bc77" providerId="ADAL" clId="{7E459C58-C9AF-4601-A1FE-83971FDA035D}" dt="2024-02-20T20:59:57.190" v="1482" actId="255"/>
        <pc:sldMkLst>
          <pc:docMk/>
          <pc:sldMk cId="0" sldId="266"/>
        </pc:sldMkLst>
      </pc:sldChg>
      <pc:sldChg chg="modSp mod">
        <pc:chgData name="Maria Griffin" userId="1001d356-1c4d-4cc5-bbba-423a5303bc77" providerId="ADAL" clId="{7E459C58-C9AF-4601-A1FE-83971FDA035D}" dt="2024-02-20T10:52:00.004" v="387" actId="27636"/>
        <pc:sldMkLst>
          <pc:docMk/>
          <pc:sldMk cId="3218729326" sldId="275"/>
        </pc:sldMkLst>
      </pc:sldChg>
      <pc:sldChg chg="addSp delSp modSp mod setBg delAnim modAnim modNotesTx">
        <pc:chgData name="Maria Griffin" userId="1001d356-1c4d-4cc5-bbba-423a5303bc77" providerId="ADAL" clId="{7E459C58-C9AF-4601-A1FE-83971FDA035D}" dt="2024-02-20T13:39:16.463" v="551" actId="1076"/>
        <pc:sldMkLst>
          <pc:docMk/>
          <pc:sldMk cId="1142598214" sldId="277"/>
        </pc:sldMkLst>
      </pc:sldChg>
      <pc:sldChg chg="modSp mod">
        <pc:chgData name="Maria Griffin" userId="1001d356-1c4d-4cc5-bbba-423a5303bc77" providerId="ADAL" clId="{7E459C58-C9AF-4601-A1FE-83971FDA035D}" dt="2024-02-20T11:43:58.178" v="397" actId="20577"/>
        <pc:sldMkLst>
          <pc:docMk/>
          <pc:sldMk cId="3614619697" sldId="281"/>
        </pc:sldMkLst>
      </pc:sldChg>
      <pc:sldChg chg="addSp delSp modSp mod setBg">
        <pc:chgData name="Maria Griffin" userId="1001d356-1c4d-4cc5-bbba-423a5303bc77" providerId="ADAL" clId="{7E459C58-C9AF-4601-A1FE-83971FDA035D}" dt="2024-02-20T11:46:45.049" v="413" actId="20577"/>
        <pc:sldMkLst>
          <pc:docMk/>
          <pc:sldMk cId="3392716175" sldId="283"/>
        </pc:sldMkLst>
      </pc:sldChg>
      <pc:sldChg chg="addSp modSp mod">
        <pc:chgData name="Maria Griffin" userId="1001d356-1c4d-4cc5-bbba-423a5303bc77" providerId="ADAL" clId="{7E459C58-C9AF-4601-A1FE-83971FDA035D}" dt="2024-02-20T13:33:53.122" v="491" actId="1076"/>
        <pc:sldMkLst>
          <pc:docMk/>
          <pc:sldMk cId="3590320377" sldId="284"/>
        </pc:sldMkLst>
      </pc:sldChg>
      <pc:sldChg chg="addSp delSp modSp mod modAnim">
        <pc:chgData name="Maria Griffin" userId="1001d356-1c4d-4cc5-bbba-423a5303bc77" providerId="ADAL" clId="{7E459C58-C9AF-4601-A1FE-83971FDA035D}" dt="2024-02-20T13:31:22.983" v="436" actId="14100"/>
        <pc:sldMkLst>
          <pc:docMk/>
          <pc:sldMk cId="4014372262" sldId="285"/>
        </pc:sldMkLst>
      </pc:sldChg>
      <pc:sldChg chg="modSp mod">
        <pc:chgData name="Maria Griffin" userId="1001d356-1c4d-4cc5-bbba-423a5303bc77" providerId="ADAL" clId="{7E459C58-C9AF-4601-A1FE-83971FDA035D}" dt="2024-02-20T13:34:16.938" v="529" actId="27636"/>
        <pc:sldMkLst>
          <pc:docMk/>
          <pc:sldMk cId="3476111089" sldId="286"/>
        </pc:sldMkLst>
      </pc:sldChg>
      <pc:sldChg chg="del">
        <pc:chgData name="Maria Griffin" userId="1001d356-1c4d-4cc5-bbba-423a5303bc77" providerId="ADAL" clId="{7E459C58-C9AF-4601-A1FE-83971FDA035D}" dt="2024-02-20T13:59:08.011" v="1474" actId="47"/>
        <pc:sldMkLst>
          <pc:docMk/>
          <pc:sldMk cId="2056383553" sldId="295"/>
        </pc:sldMkLst>
      </pc:sldChg>
      <pc:sldChg chg="modSp mod">
        <pc:chgData name="Maria Griffin" userId="1001d356-1c4d-4cc5-bbba-423a5303bc77" providerId="ADAL" clId="{7E459C58-C9AF-4601-A1FE-83971FDA035D}" dt="2024-02-20T13:59:01.270" v="1473" actId="6549"/>
        <pc:sldMkLst>
          <pc:docMk/>
          <pc:sldMk cId="2747623056" sldId="297"/>
        </pc:sldMkLst>
      </pc:sldChg>
      <pc:sldChg chg="modSp mod modAnim">
        <pc:chgData name="Maria Griffin" userId="1001d356-1c4d-4cc5-bbba-423a5303bc77" providerId="ADAL" clId="{7E459C58-C9AF-4601-A1FE-83971FDA035D}" dt="2024-02-18T12:50:10.936" v="345" actId="6549"/>
        <pc:sldMkLst>
          <pc:docMk/>
          <pc:sldMk cId="585445959" sldId="298"/>
        </pc:sldMkLst>
      </pc:sldChg>
      <pc:sldChg chg="modSp mod">
        <pc:chgData name="Maria Griffin" userId="1001d356-1c4d-4cc5-bbba-423a5303bc77" providerId="ADAL" clId="{7E459C58-C9AF-4601-A1FE-83971FDA035D}" dt="2024-02-20T13:46:54.697" v="563" actId="113"/>
        <pc:sldMkLst>
          <pc:docMk/>
          <pc:sldMk cId="3932974275" sldId="299"/>
        </pc:sldMkLst>
      </pc:sldChg>
      <pc:sldChg chg="modSp mod">
        <pc:chgData name="Maria Griffin" userId="1001d356-1c4d-4cc5-bbba-423a5303bc77" providerId="ADAL" clId="{7E459C58-C9AF-4601-A1FE-83971FDA035D}" dt="2024-02-18T12:50:34.013" v="347" actId="14100"/>
        <pc:sldMkLst>
          <pc:docMk/>
          <pc:sldMk cId="4110860689" sldId="300"/>
        </pc:sldMkLst>
      </pc:sldChg>
      <pc:sldChg chg="modSp mod">
        <pc:chgData name="Maria Griffin" userId="1001d356-1c4d-4cc5-bbba-423a5303bc77" providerId="ADAL" clId="{7E459C58-C9AF-4601-A1FE-83971FDA035D}" dt="2024-02-18T12:21:39.444" v="6" actId="1076"/>
        <pc:sldMkLst>
          <pc:docMk/>
          <pc:sldMk cId="1345247433" sldId="306"/>
        </pc:sldMkLst>
      </pc:sldChg>
      <pc:sldChg chg="addSp delSp modSp mod ord">
        <pc:chgData name="Maria Griffin" userId="1001d356-1c4d-4cc5-bbba-423a5303bc77" providerId="ADAL" clId="{7E459C58-C9AF-4601-A1FE-83971FDA035D}" dt="2024-02-18T12:54:10.831" v="380"/>
        <pc:sldMkLst>
          <pc:docMk/>
          <pc:sldMk cId="3174094252" sldId="309"/>
        </pc:sldMkLst>
      </pc:sldChg>
      <pc:sldChg chg="delSp modSp add mod delAnim">
        <pc:chgData name="Maria Griffin" userId="1001d356-1c4d-4cc5-bbba-423a5303bc77" providerId="ADAL" clId="{7E459C58-C9AF-4601-A1FE-83971FDA035D}" dt="2024-02-18T12:46:30.760" v="225" actId="14100"/>
        <pc:sldMkLst>
          <pc:docMk/>
          <pc:sldMk cId="2499506697" sldId="310"/>
        </pc:sldMkLst>
      </pc:sldChg>
      <pc:sldChg chg="modSp add mod modAnim">
        <pc:chgData name="Maria Griffin" userId="1001d356-1c4d-4cc5-bbba-423a5303bc77" providerId="ADAL" clId="{7E459C58-C9AF-4601-A1FE-83971FDA035D}" dt="2024-02-18T12:46:19.565" v="223" actId="1076"/>
        <pc:sldMkLst>
          <pc:docMk/>
          <pc:sldMk cId="3887609045" sldId="311"/>
        </pc:sldMkLst>
      </pc:sldChg>
      <pc:sldChg chg="add ord">
        <pc:chgData name="Maria Griffin" userId="1001d356-1c4d-4cc5-bbba-423a5303bc77" providerId="ADAL" clId="{7E459C58-C9AF-4601-A1FE-83971FDA035D}" dt="2024-02-18T12:51:42.247" v="353"/>
        <pc:sldMkLst>
          <pc:docMk/>
          <pc:sldMk cId="264009010" sldId="312"/>
        </pc:sldMkLst>
      </pc:sldChg>
      <pc:sldChg chg="add">
        <pc:chgData name="Maria Griffin" userId="1001d356-1c4d-4cc5-bbba-423a5303bc77" providerId="ADAL" clId="{7E459C58-C9AF-4601-A1FE-83971FDA035D}" dt="2024-02-18T12:54:07.471" v="378" actId="2890"/>
        <pc:sldMkLst>
          <pc:docMk/>
          <pc:sldMk cId="2193555157" sldId="313"/>
        </pc:sldMkLst>
      </pc:sldChg>
      <pc:sldChg chg="addSp modSp new mod setBg">
        <pc:chgData name="Maria Griffin" userId="1001d356-1c4d-4cc5-bbba-423a5303bc77" providerId="ADAL" clId="{7E459C58-C9AF-4601-A1FE-83971FDA035D}" dt="2024-02-20T13:51:01.115" v="1068" actId="26606"/>
        <pc:sldMkLst>
          <pc:docMk/>
          <pc:sldMk cId="1930142576" sldId="314"/>
        </pc:sldMkLst>
      </pc:sldChg>
      <pc:sldChg chg="addSp delSp modSp new mod setBg">
        <pc:chgData name="Maria Griffin" userId="1001d356-1c4d-4cc5-bbba-423a5303bc77" providerId="ADAL" clId="{7E459C58-C9AF-4601-A1FE-83971FDA035D}" dt="2024-02-20T21:00:57.548" v="1490" actId="26606"/>
        <pc:sldMkLst>
          <pc:docMk/>
          <pc:sldMk cId="2922016125" sldId="315"/>
        </pc:sldMkLst>
      </pc:sldChg>
      <pc:sldChg chg="modSp add del mod">
        <pc:chgData name="Maria Griffin" userId="1001d356-1c4d-4cc5-bbba-423a5303bc77" providerId="ADAL" clId="{7E459C58-C9AF-4601-A1FE-83971FDA035D}" dt="2024-02-20T21:01:49.679" v="1499" actId="47"/>
        <pc:sldMkLst>
          <pc:docMk/>
          <pc:sldMk cId="3596941960" sldId="316"/>
        </pc:sldMkLst>
      </pc:sldChg>
      <pc:sldChg chg="modSp add mod">
        <pc:chgData name="Maria Griffin" userId="1001d356-1c4d-4cc5-bbba-423a5303bc77" providerId="ADAL" clId="{7E459C58-C9AF-4601-A1FE-83971FDA035D}" dt="2024-02-20T21:03:17.867" v="1518"/>
        <pc:sldMkLst>
          <pc:docMk/>
          <pc:sldMk cId="1718297955" sldId="317"/>
        </pc:sldMkLst>
      </pc:sldChg>
    </pc:docChg>
  </pc:docChgLst>
  <pc:docChgLst>
    <pc:chgData name="Maria Griffin" userId="1001d356-1c4d-4cc5-bbba-423a5303bc77" providerId="ADAL" clId="{FB7FF0CC-4498-49AE-9CB6-501D72EB8BCC}"/>
    <pc:docChg chg="undo custSel addSld delSld modSld sldOrd">
      <pc:chgData name="Maria Griffin" userId="1001d356-1c4d-4cc5-bbba-423a5303bc77" providerId="ADAL" clId="{FB7FF0CC-4498-49AE-9CB6-501D72EB8BCC}" dt="2025-01-21T12:12:04.567" v="2834" actId="20577"/>
      <pc:docMkLst>
        <pc:docMk/>
      </pc:docMkLst>
      <pc:sldChg chg="modSp add del mod">
        <pc:chgData name="Maria Griffin" userId="1001d356-1c4d-4cc5-bbba-423a5303bc77" providerId="ADAL" clId="{FB7FF0CC-4498-49AE-9CB6-501D72EB8BCC}" dt="2025-01-21T12:04:35.741" v="2706" actId="47"/>
        <pc:sldMkLst>
          <pc:docMk/>
          <pc:sldMk cId="1833198980" sldId="256"/>
        </pc:sldMkLst>
      </pc:sldChg>
      <pc:sldChg chg="addSp modSp add del mod setBg">
        <pc:chgData name="Maria Griffin" userId="1001d356-1c4d-4cc5-bbba-423a5303bc77" providerId="ADAL" clId="{FB7FF0CC-4498-49AE-9CB6-501D72EB8BCC}" dt="2025-01-21T12:04:35.986" v="2707" actId="47"/>
        <pc:sldMkLst>
          <pc:docMk/>
          <pc:sldMk cId="2137316519" sldId="257"/>
        </pc:sldMkLst>
      </pc:sldChg>
      <pc:sldChg chg="addSp delSp modSp add del mod">
        <pc:chgData name="Maria Griffin" userId="1001d356-1c4d-4cc5-bbba-423a5303bc77" providerId="ADAL" clId="{FB7FF0CC-4498-49AE-9CB6-501D72EB8BCC}" dt="2025-01-21T12:04:43.708" v="2714" actId="47"/>
        <pc:sldMkLst>
          <pc:docMk/>
          <pc:sldMk cId="2410594039" sldId="258"/>
        </pc:sldMkLst>
      </pc:sldChg>
      <pc:sldChg chg="add del">
        <pc:chgData name="Maria Griffin" userId="1001d356-1c4d-4cc5-bbba-423a5303bc77" providerId="ADAL" clId="{FB7FF0CC-4498-49AE-9CB6-501D72EB8BCC}" dt="2025-01-21T12:04:36.246" v="2708" actId="47"/>
        <pc:sldMkLst>
          <pc:docMk/>
          <pc:sldMk cId="681133340" sldId="259"/>
        </pc:sldMkLst>
      </pc:sldChg>
      <pc:sldChg chg="add del">
        <pc:chgData name="Maria Griffin" userId="1001d356-1c4d-4cc5-bbba-423a5303bc77" providerId="ADAL" clId="{FB7FF0CC-4498-49AE-9CB6-501D72EB8BCC}" dt="2025-01-21T12:04:36.656" v="2709" actId="47"/>
        <pc:sldMkLst>
          <pc:docMk/>
          <pc:sldMk cId="3200040825" sldId="260"/>
        </pc:sldMkLst>
      </pc:sldChg>
      <pc:sldChg chg="add del">
        <pc:chgData name="Maria Griffin" userId="1001d356-1c4d-4cc5-bbba-423a5303bc77" providerId="ADAL" clId="{FB7FF0CC-4498-49AE-9CB6-501D72EB8BCC}" dt="2025-01-21T12:04:36.961" v="2710" actId="47"/>
        <pc:sldMkLst>
          <pc:docMk/>
          <pc:sldMk cId="3877341954" sldId="261"/>
        </pc:sldMkLst>
      </pc:sldChg>
      <pc:sldChg chg="modSp add del mod">
        <pc:chgData name="Maria Griffin" userId="1001d356-1c4d-4cc5-bbba-423a5303bc77" providerId="ADAL" clId="{FB7FF0CC-4498-49AE-9CB6-501D72EB8BCC}" dt="2025-01-21T12:04:37.606" v="2711" actId="47"/>
        <pc:sldMkLst>
          <pc:docMk/>
          <pc:sldMk cId="796409549" sldId="262"/>
        </pc:sldMkLst>
      </pc:sldChg>
      <pc:sldChg chg="add del">
        <pc:chgData name="Maria Griffin" userId="1001d356-1c4d-4cc5-bbba-423a5303bc77" providerId="ADAL" clId="{FB7FF0CC-4498-49AE-9CB6-501D72EB8BCC}" dt="2025-01-16T13:35:26.618" v="9" actId="47"/>
        <pc:sldMkLst>
          <pc:docMk/>
          <pc:sldMk cId="0" sldId="266"/>
        </pc:sldMkLst>
      </pc:sldChg>
      <pc:sldChg chg="del">
        <pc:chgData name="Maria Griffin" userId="1001d356-1c4d-4cc5-bbba-423a5303bc77" providerId="ADAL" clId="{FB7FF0CC-4498-49AE-9CB6-501D72EB8BCC}" dt="2025-01-16T13:35:31.438" v="12" actId="47"/>
        <pc:sldMkLst>
          <pc:docMk/>
          <pc:sldMk cId="3218729326" sldId="275"/>
        </pc:sldMkLst>
      </pc:sldChg>
      <pc:sldChg chg="del">
        <pc:chgData name="Maria Griffin" userId="1001d356-1c4d-4cc5-bbba-423a5303bc77" providerId="ADAL" clId="{FB7FF0CC-4498-49AE-9CB6-501D72EB8BCC}" dt="2025-01-16T13:35:18.946" v="4" actId="47"/>
        <pc:sldMkLst>
          <pc:docMk/>
          <pc:sldMk cId="1142598214" sldId="277"/>
        </pc:sldMkLst>
      </pc:sldChg>
      <pc:sldChg chg="del">
        <pc:chgData name="Maria Griffin" userId="1001d356-1c4d-4cc5-bbba-423a5303bc77" providerId="ADAL" clId="{FB7FF0CC-4498-49AE-9CB6-501D72EB8BCC}" dt="2025-01-16T13:35:32.492" v="13" actId="47"/>
        <pc:sldMkLst>
          <pc:docMk/>
          <pc:sldMk cId="3614619697" sldId="281"/>
        </pc:sldMkLst>
      </pc:sldChg>
      <pc:sldChg chg="del">
        <pc:chgData name="Maria Griffin" userId="1001d356-1c4d-4cc5-bbba-423a5303bc77" providerId="ADAL" clId="{FB7FF0CC-4498-49AE-9CB6-501D72EB8BCC}" dt="2025-01-16T13:35:33.074" v="14" actId="47"/>
        <pc:sldMkLst>
          <pc:docMk/>
          <pc:sldMk cId="3392716175" sldId="283"/>
        </pc:sldMkLst>
      </pc:sldChg>
      <pc:sldChg chg="del">
        <pc:chgData name="Maria Griffin" userId="1001d356-1c4d-4cc5-bbba-423a5303bc77" providerId="ADAL" clId="{FB7FF0CC-4498-49AE-9CB6-501D72EB8BCC}" dt="2025-01-16T13:35:33.341" v="15" actId="47"/>
        <pc:sldMkLst>
          <pc:docMk/>
          <pc:sldMk cId="3590320377" sldId="284"/>
        </pc:sldMkLst>
      </pc:sldChg>
      <pc:sldChg chg="del">
        <pc:chgData name="Maria Griffin" userId="1001d356-1c4d-4cc5-bbba-423a5303bc77" providerId="ADAL" clId="{FB7FF0CC-4498-49AE-9CB6-501D72EB8BCC}" dt="2025-01-16T13:35:33.545" v="16" actId="47"/>
        <pc:sldMkLst>
          <pc:docMk/>
          <pc:sldMk cId="4014372262" sldId="285"/>
        </pc:sldMkLst>
      </pc:sldChg>
      <pc:sldChg chg="del">
        <pc:chgData name="Maria Griffin" userId="1001d356-1c4d-4cc5-bbba-423a5303bc77" providerId="ADAL" clId="{FB7FF0CC-4498-49AE-9CB6-501D72EB8BCC}" dt="2025-01-16T13:35:33.955" v="17" actId="47"/>
        <pc:sldMkLst>
          <pc:docMk/>
          <pc:sldMk cId="3476111089" sldId="286"/>
        </pc:sldMkLst>
      </pc:sldChg>
      <pc:sldChg chg="del">
        <pc:chgData name="Maria Griffin" userId="1001d356-1c4d-4cc5-bbba-423a5303bc77" providerId="ADAL" clId="{FB7FF0CC-4498-49AE-9CB6-501D72EB8BCC}" dt="2025-01-16T13:35:14.861" v="3" actId="47"/>
        <pc:sldMkLst>
          <pc:docMk/>
          <pc:sldMk cId="3476435321" sldId="294"/>
        </pc:sldMkLst>
      </pc:sldChg>
      <pc:sldChg chg="del">
        <pc:chgData name="Maria Griffin" userId="1001d356-1c4d-4cc5-bbba-423a5303bc77" providerId="ADAL" clId="{FB7FF0CC-4498-49AE-9CB6-501D72EB8BCC}" dt="2025-01-16T13:35:47.132" v="25" actId="47"/>
        <pc:sldMkLst>
          <pc:docMk/>
          <pc:sldMk cId="2747623056" sldId="297"/>
        </pc:sldMkLst>
      </pc:sldChg>
      <pc:sldChg chg="del">
        <pc:chgData name="Maria Griffin" userId="1001d356-1c4d-4cc5-bbba-423a5303bc77" providerId="ADAL" clId="{FB7FF0CC-4498-49AE-9CB6-501D72EB8BCC}" dt="2025-01-16T13:35:27.323" v="10" actId="47"/>
        <pc:sldMkLst>
          <pc:docMk/>
          <pc:sldMk cId="585445959" sldId="298"/>
        </pc:sldMkLst>
      </pc:sldChg>
      <pc:sldChg chg="del">
        <pc:chgData name="Maria Griffin" userId="1001d356-1c4d-4cc5-bbba-423a5303bc77" providerId="ADAL" clId="{FB7FF0CC-4498-49AE-9CB6-501D72EB8BCC}" dt="2025-01-16T13:35:37.805" v="23" actId="47"/>
        <pc:sldMkLst>
          <pc:docMk/>
          <pc:sldMk cId="3932974275" sldId="299"/>
        </pc:sldMkLst>
      </pc:sldChg>
      <pc:sldChg chg="del">
        <pc:chgData name="Maria Griffin" userId="1001d356-1c4d-4cc5-bbba-423a5303bc77" providerId="ADAL" clId="{FB7FF0CC-4498-49AE-9CB6-501D72EB8BCC}" dt="2025-01-16T13:35:35.792" v="21" actId="47"/>
        <pc:sldMkLst>
          <pc:docMk/>
          <pc:sldMk cId="4110860689" sldId="300"/>
        </pc:sldMkLst>
      </pc:sldChg>
      <pc:sldChg chg="del">
        <pc:chgData name="Maria Griffin" userId="1001d356-1c4d-4cc5-bbba-423a5303bc77" providerId="ADAL" clId="{FB7FF0CC-4498-49AE-9CB6-501D72EB8BCC}" dt="2025-01-16T13:35:36.907" v="22" actId="47"/>
        <pc:sldMkLst>
          <pc:docMk/>
          <pc:sldMk cId="3471092591" sldId="301"/>
        </pc:sldMkLst>
      </pc:sldChg>
      <pc:sldChg chg="del">
        <pc:chgData name="Maria Griffin" userId="1001d356-1c4d-4cc5-bbba-423a5303bc77" providerId="ADAL" clId="{FB7FF0CC-4498-49AE-9CB6-501D72EB8BCC}" dt="2025-01-16T13:35:13.888" v="2" actId="47"/>
        <pc:sldMkLst>
          <pc:docMk/>
          <pc:sldMk cId="446608745" sldId="302"/>
        </pc:sldMkLst>
      </pc:sldChg>
      <pc:sldChg chg="del">
        <pc:chgData name="Maria Griffin" userId="1001d356-1c4d-4cc5-bbba-423a5303bc77" providerId="ADAL" clId="{FB7FF0CC-4498-49AE-9CB6-501D72EB8BCC}" dt="2025-01-16T13:35:12.238" v="0" actId="47"/>
        <pc:sldMkLst>
          <pc:docMk/>
          <pc:sldMk cId="2158824821" sldId="303"/>
        </pc:sldMkLst>
      </pc:sldChg>
      <pc:sldChg chg="del">
        <pc:chgData name="Maria Griffin" userId="1001d356-1c4d-4cc5-bbba-423a5303bc77" providerId="ADAL" clId="{FB7FF0CC-4498-49AE-9CB6-501D72EB8BCC}" dt="2025-01-20T14:03:23.575" v="1305" actId="47"/>
        <pc:sldMkLst>
          <pc:docMk/>
          <pc:sldMk cId="1345247433" sldId="306"/>
        </pc:sldMkLst>
      </pc:sldChg>
      <pc:sldChg chg="modSp mod ord">
        <pc:chgData name="Maria Griffin" userId="1001d356-1c4d-4cc5-bbba-423a5303bc77" providerId="ADAL" clId="{FB7FF0CC-4498-49AE-9CB6-501D72EB8BCC}" dt="2025-01-20T14:03:04.463" v="1303" actId="27636"/>
        <pc:sldMkLst>
          <pc:docMk/>
          <pc:sldMk cId="3938700104" sldId="307"/>
        </pc:sldMkLst>
        <pc:spChg chg="mod">
          <ac:chgData name="Maria Griffin" userId="1001d356-1c4d-4cc5-bbba-423a5303bc77" providerId="ADAL" clId="{FB7FF0CC-4498-49AE-9CB6-501D72EB8BCC}" dt="2025-01-20T14:02:56.923" v="1298" actId="1076"/>
          <ac:spMkLst>
            <pc:docMk/>
            <pc:sldMk cId="3938700104" sldId="307"/>
            <ac:spMk id="2" creationId="{00000000-0000-0000-0000-000000000000}"/>
          </ac:spMkLst>
        </pc:spChg>
        <pc:spChg chg="mod">
          <ac:chgData name="Maria Griffin" userId="1001d356-1c4d-4cc5-bbba-423a5303bc77" providerId="ADAL" clId="{FB7FF0CC-4498-49AE-9CB6-501D72EB8BCC}" dt="2025-01-20T14:03:04.463" v="1303" actId="27636"/>
          <ac:spMkLst>
            <pc:docMk/>
            <pc:sldMk cId="3938700104" sldId="307"/>
            <ac:spMk id="3" creationId="{00000000-0000-0000-0000-000000000000}"/>
          </ac:spMkLst>
        </pc:spChg>
      </pc:sldChg>
      <pc:sldChg chg="del">
        <pc:chgData name="Maria Griffin" userId="1001d356-1c4d-4cc5-bbba-423a5303bc77" providerId="ADAL" clId="{FB7FF0CC-4498-49AE-9CB6-501D72EB8BCC}" dt="2025-01-16T13:35:13.338" v="1" actId="47"/>
        <pc:sldMkLst>
          <pc:docMk/>
          <pc:sldMk cId="3174094252" sldId="309"/>
        </pc:sldMkLst>
      </pc:sldChg>
      <pc:sldChg chg="add del ord">
        <pc:chgData name="Maria Griffin" userId="1001d356-1c4d-4cc5-bbba-423a5303bc77" providerId="ADAL" clId="{FB7FF0CC-4498-49AE-9CB6-501D72EB8BCC}" dt="2025-01-20T14:03:25.097" v="1306" actId="47"/>
        <pc:sldMkLst>
          <pc:docMk/>
          <pc:sldMk cId="2499506697" sldId="310"/>
        </pc:sldMkLst>
      </pc:sldChg>
      <pc:sldChg chg="addSp delSp modSp new mod setBg">
        <pc:chgData name="Maria Griffin" userId="1001d356-1c4d-4cc5-bbba-423a5303bc77" providerId="ADAL" clId="{FB7FF0CC-4498-49AE-9CB6-501D72EB8BCC}" dt="2025-01-21T10:28:41.417" v="2580" actId="1076"/>
        <pc:sldMkLst>
          <pc:docMk/>
          <pc:sldMk cId="2335899534" sldId="311"/>
        </pc:sldMkLst>
        <pc:spChg chg="mod">
          <ac:chgData name="Maria Griffin" userId="1001d356-1c4d-4cc5-bbba-423a5303bc77" providerId="ADAL" clId="{FB7FF0CC-4498-49AE-9CB6-501D72EB8BCC}" dt="2025-01-21T10:28:34.938" v="2578" actId="113"/>
          <ac:spMkLst>
            <pc:docMk/>
            <pc:sldMk cId="2335899534" sldId="311"/>
            <ac:spMk id="2" creationId="{D401D9E5-46C3-6094-56B2-A67328D6BC88}"/>
          </ac:spMkLst>
        </pc:spChg>
        <pc:spChg chg="add mod">
          <ac:chgData name="Maria Griffin" userId="1001d356-1c4d-4cc5-bbba-423a5303bc77" providerId="ADAL" clId="{FB7FF0CC-4498-49AE-9CB6-501D72EB8BCC}" dt="2025-01-21T10:28:29.641" v="2577" actId="1076"/>
          <ac:spMkLst>
            <pc:docMk/>
            <pc:sldMk cId="2335899534" sldId="311"/>
            <ac:spMk id="3" creationId="{E92A8CC4-449A-2692-59E4-E8C21C9AA47E}"/>
          </ac:spMkLst>
        </pc:spChg>
        <pc:spChg chg="add mod">
          <ac:chgData name="Maria Griffin" userId="1001d356-1c4d-4cc5-bbba-423a5303bc77" providerId="ADAL" clId="{FB7FF0CC-4498-49AE-9CB6-501D72EB8BCC}" dt="2025-01-16T15:57:57.867" v="63" actId="26606"/>
          <ac:spMkLst>
            <pc:docMk/>
            <pc:sldMk cId="2335899534" sldId="311"/>
            <ac:spMk id="4" creationId="{89E61FE4-6A53-C9AF-937A-92483C501C75}"/>
          </ac:spMkLst>
        </pc:spChg>
        <pc:spChg chg="add">
          <ac:chgData name="Maria Griffin" userId="1001d356-1c4d-4cc5-bbba-423a5303bc77" providerId="ADAL" clId="{FB7FF0CC-4498-49AE-9CB6-501D72EB8BCC}" dt="2025-01-16T15:57:57.867" v="63" actId="26606"/>
          <ac:spMkLst>
            <pc:docMk/>
            <pc:sldMk cId="2335899534" sldId="311"/>
            <ac:spMk id="1032" creationId="{93245F62-CCC4-49E4-B95B-EA6C1E790510}"/>
          </ac:spMkLst>
        </pc:spChg>
        <pc:spChg chg="add">
          <ac:chgData name="Maria Griffin" userId="1001d356-1c4d-4cc5-bbba-423a5303bc77" providerId="ADAL" clId="{FB7FF0CC-4498-49AE-9CB6-501D72EB8BCC}" dt="2025-01-16T15:57:57.867" v="63" actId="26606"/>
          <ac:spMkLst>
            <pc:docMk/>
            <pc:sldMk cId="2335899534" sldId="311"/>
            <ac:spMk id="1034" creationId="{E6C0DD6B-6AA3-448F-9B99-8386295BC1B4}"/>
          </ac:spMkLst>
        </pc:spChg>
        <pc:picChg chg="add mod">
          <ac:chgData name="Maria Griffin" userId="1001d356-1c4d-4cc5-bbba-423a5303bc77" providerId="ADAL" clId="{FB7FF0CC-4498-49AE-9CB6-501D72EB8BCC}" dt="2025-01-21T10:28:41.417" v="2580" actId="1076"/>
          <ac:picMkLst>
            <pc:docMk/>
            <pc:sldMk cId="2335899534" sldId="311"/>
            <ac:picMk id="1029" creationId="{1206608B-3E97-6C34-AB83-C605FC4EFE5C}"/>
          </ac:picMkLst>
        </pc:picChg>
      </pc:sldChg>
      <pc:sldChg chg="del">
        <pc:chgData name="Maria Griffin" userId="1001d356-1c4d-4cc5-bbba-423a5303bc77" providerId="ADAL" clId="{FB7FF0CC-4498-49AE-9CB6-501D72EB8BCC}" dt="2025-01-16T13:35:45.722" v="24" actId="47"/>
        <pc:sldMkLst>
          <pc:docMk/>
          <pc:sldMk cId="264009010" sldId="312"/>
        </pc:sldMkLst>
      </pc:sldChg>
      <pc:sldChg chg="addSp delSp modSp new del mod">
        <pc:chgData name="Maria Griffin" userId="1001d356-1c4d-4cc5-bbba-423a5303bc77" providerId="ADAL" clId="{FB7FF0CC-4498-49AE-9CB6-501D72EB8BCC}" dt="2025-01-20T14:43:40.410" v="1824" actId="47"/>
        <pc:sldMkLst>
          <pc:docMk/>
          <pc:sldMk cId="1097986640" sldId="312"/>
        </pc:sldMkLst>
      </pc:sldChg>
      <pc:sldChg chg="addSp delSp modSp new mod">
        <pc:chgData name="Maria Griffin" userId="1001d356-1c4d-4cc5-bbba-423a5303bc77" providerId="ADAL" clId="{FB7FF0CC-4498-49AE-9CB6-501D72EB8BCC}" dt="2025-01-21T10:28:58.015" v="2586" actId="20577"/>
        <pc:sldMkLst>
          <pc:docMk/>
          <pc:sldMk cId="585325582" sldId="313"/>
        </pc:sldMkLst>
        <pc:spChg chg="mod">
          <ac:chgData name="Maria Griffin" userId="1001d356-1c4d-4cc5-bbba-423a5303bc77" providerId="ADAL" clId="{FB7FF0CC-4498-49AE-9CB6-501D72EB8BCC}" dt="2025-01-16T16:02:27.357" v="112" actId="20577"/>
          <ac:spMkLst>
            <pc:docMk/>
            <pc:sldMk cId="585325582" sldId="313"/>
            <ac:spMk id="2" creationId="{702F4E06-5EE5-0747-EB40-737A6FE5CDD7}"/>
          </ac:spMkLst>
        </pc:spChg>
        <pc:spChg chg="add mod">
          <ac:chgData name="Maria Griffin" userId="1001d356-1c4d-4cc5-bbba-423a5303bc77" providerId="ADAL" clId="{FB7FF0CC-4498-49AE-9CB6-501D72EB8BCC}" dt="2025-01-21T10:28:58.015" v="2586" actId="20577"/>
          <ac:spMkLst>
            <pc:docMk/>
            <pc:sldMk cId="585325582" sldId="313"/>
            <ac:spMk id="4" creationId="{3C221892-77D6-BFB8-5B5B-E2A9B4D069F3}"/>
          </ac:spMkLst>
        </pc:spChg>
      </pc:sldChg>
      <pc:sldChg chg="del">
        <pc:chgData name="Maria Griffin" userId="1001d356-1c4d-4cc5-bbba-423a5303bc77" providerId="ADAL" clId="{FB7FF0CC-4498-49AE-9CB6-501D72EB8BCC}" dt="2025-01-16T13:35:30.779" v="11" actId="47"/>
        <pc:sldMkLst>
          <pc:docMk/>
          <pc:sldMk cId="2193555157" sldId="313"/>
        </pc:sldMkLst>
      </pc:sldChg>
      <pc:sldChg chg="del">
        <pc:chgData name="Maria Griffin" userId="1001d356-1c4d-4cc5-bbba-423a5303bc77" providerId="ADAL" clId="{FB7FF0CC-4498-49AE-9CB6-501D72EB8BCC}" dt="2025-01-16T13:35:34.602" v="18" actId="47"/>
        <pc:sldMkLst>
          <pc:docMk/>
          <pc:sldMk cId="1930142576" sldId="314"/>
        </pc:sldMkLst>
      </pc:sldChg>
      <pc:sldChg chg="addSp modSp new mod ord">
        <pc:chgData name="Maria Griffin" userId="1001d356-1c4d-4cc5-bbba-423a5303bc77" providerId="ADAL" clId="{FB7FF0CC-4498-49AE-9CB6-501D72EB8BCC}" dt="2025-01-21T11:09:27.180" v="2705"/>
        <pc:sldMkLst>
          <pc:docMk/>
          <pc:sldMk cId="2591568183" sldId="314"/>
        </pc:sldMkLst>
        <pc:spChg chg="mod">
          <ac:chgData name="Maria Griffin" userId="1001d356-1c4d-4cc5-bbba-423a5303bc77" providerId="ADAL" clId="{FB7FF0CC-4498-49AE-9CB6-501D72EB8BCC}" dt="2025-01-16T16:13:11.206" v="502" actId="1076"/>
          <ac:spMkLst>
            <pc:docMk/>
            <pc:sldMk cId="2591568183" sldId="314"/>
            <ac:spMk id="2" creationId="{D25350B2-D376-5018-2835-8547EC539E53}"/>
          </ac:spMkLst>
        </pc:spChg>
        <pc:spChg chg="mod">
          <ac:chgData name="Maria Griffin" userId="1001d356-1c4d-4cc5-bbba-423a5303bc77" providerId="ADAL" clId="{FB7FF0CC-4498-49AE-9CB6-501D72EB8BCC}" dt="2025-01-16T16:13:08.015" v="501" actId="1076"/>
          <ac:spMkLst>
            <pc:docMk/>
            <pc:sldMk cId="2591568183" sldId="314"/>
            <ac:spMk id="3" creationId="{AC73892F-FFDF-5857-30F5-0AF0B5E7332F}"/>
          </ac:spMkLst>
        </pc:spChg>
        <pc:spChg chg="add mod">
          <ac:chgData name="Maria Griffin" userId="1001d356-1c4d-4cc5-bbba-423a5303bc77" providerId="ADAL" clId="{FB7FF0CC-4498-49AE-9CB6-501D72EB8BCC}" dt="2025-01-16T16:42:56.664" v="509" actId="20577"/>
          <ac:spMkLst>
            <pc:docMk/>
            <pc:sldMk cId="2591568183" sldId="314"/>
            <ac:spMk id="6" creationId="{F498BBD8-ABA1-31A2-786D-E517B2CE31DE}"/>
          </ac:spMkLst>
        </pc:spChg>
        <pc:picChg chg="add mod">
          <ac:chgData name="Maria Griffin" userId="1001d356-1c4d-4cc5-bbba-423a5303bc77" providerId="ADAL" clId="{FB7FF0CC-4498-49AE-9CB6-501D72EB8BCC}" dt="2025-01-16T16:12:46.274" v="489" actId="1076"/>
          <ac:picMkLst>
            <pc:docMk/>
            <pc:sldMk cId="2591568183" sldId="314"/>
            <ac:picMk id="5" creationId="{20B16984-4DDB-AC45-18B5-DE593252D163}"/>
          </ac:picMkLst>
        </pc:picChg>
      </pc:sldChg>
      <pc:sldChg chg="addSp delSp modSp new mod ord">
        <pc:chgData name="Maria Griffin" userId="1001d356-1c4d-4cc5-bbba-423a5303bc77" providerId="ADAL" clId="{FB7FF0CC-4498-49AE-9CB6-501D72EB8BCC}" dt="2025-01-21T11:09:03.768" v="2703" actId="113"/>
        <pc:sldMkLst>
          <pc:docMk/>
          <pc:sldMk cId="2224567447" sldId="315"/>
        </pc:sldMkLst>
        <pc:spChg chg="mod">
          <ac:chgData name="Maria Griffin" userId="1001d356-1c4d-4cc5-bbba-423a5303bc77" providerId="ADAL" clId="{FB7FF0CC-4498-49AE-9CB6-501D72EB8BCC}" dt="2025-01-21T11:09:03.768" v="2703" actId="113"/>
          <ac:spMkLst>
            <pc:docMk/>
            <pc:sldMk cId="2224567447" sldId="315"/>
            <ac:spMk id="2" creationId="{8AD7E37F-460A-F539-AAEF-2A1BB4C1A291}"/>
          </ac:spMkLst>
        </pc:spChg>
        <pc:spChg chg="add mod">
          <ac:chgData name="Maria Griffin" userId="1001d356-1c4d-4cc5-bbba-423a5303bc77" providerId="ADAL" clId="{FB7FF0CC-4498-49AE-9CB6-501D72EB8BCC}" dt="2025-01-16T17:04:44.122" v="684" actId="20577"/>
          <ac:spMkLst>
            <pc:docMk/>
            <pc:sldMk cId="2224567447" sldId="315"/>
            <ac:spMk id="6" creationId="{33AE61B2-69BD-5272-9B32-87E9236AF3CF}"/>
          </ac:spMkLst>
        </pc:spChg>
      </pc:sldChg>
      <pc:sldChg chg="del">
        <pc:chgData name="Maria Griffin" userId="1001d356-1c4d-4cc5-bbba-423a5303bc77" providerId="ADAL" clId="{FB7FF0CC-4498-49AE-9CB6-501D72EB8BCC}" dt="2025-01-16T13:35:35.008" v="19" actId="47"/>
        <pc:sldMkLst>
          <pc:docMk/>
          <pc:sldMk cId="2922016125" sldId="315"/>
        </pc:sldMkLst>
      </pc:sldChg>
      <pc:sldChg chg="addSp delSp modSp new mod ord modAnim">
        <pc:chgData name="Maria Griffin" userId="1001d356-1c4d-4cc5-bbba-423a5303bc77" providerId="ADAL" clId="{FB7FF0CC-4498-49AE-9CB6-501D72EB8BCC}" dt="2025-01-21T11:04:41.853" v="2684" actId="20577"/>
        <pc:sldMkLst>
          <pc:docMk/>
          <pc:sldMk cId="3302080614" sldId="316"/>
        </pc:sldMkLst>
        <pc:spChg chg="mod">
          <ac:chgData name="Maria Griffin" userId="1001d356-1c4d-4cc5-bbba-423a5303bc77" providerId="ADAL" clId="{FB7FF0CC-4498-49AE-9CB6-501D72EB8BCC}" dt="2025-01-20T14:44:14.891" v="1871" actId="404"/>
          <ac:spMkLst>
            <pc:docMk/>
            <pc:sldMk cId="3302080614" sldId="316"/>
            <ac:spMk id="2" creationId="{AE15E083-501C-239A-7F9C-3366758E3ED5}"/>
          </ac:spMkLst>
        </pc:spChg>
        <pc:spChg chg="mod">
          <ac:chgData name="Maria Griffin" userId="1001d356-1c4d-4cc5-bbba-423a5303bc77" providerId="ADAL" clId="{FB7FF0CC-4498-49AE-9CB6-501D72EB8BCC}" dt="2025-01-21T11:04:41.853" v="2684" actId="20577"/>
          <ac:spMkLst>
            <pc:docMk/>
            <pc:sldMk cId="3302080614" sldId="316"/>
            <ac:spMk id="3" creationId="{91C25D33-B675-6CDB-A858-47F8C11180F2}"/>
          </ac:spMkLst>
        </pc:spChg>
      </pc:sldChg>
      <pc:sldChg chg="del">
        <pc:chgData name="Maria Griffin" userId="1001d356-1c4d-4cc5-bbba-423a5303bc77" providerId="ADAL" clId="{FB7FF0CC-4498-49AE-9CB6-501D72EB8BCC}" dt="2025-01-16T13:35:35.384" v="20" actId="47"/>
        <pc:sldMkLst>
          <pc:docMk/>
          <pc:sldMk cId="1718297955" sldId="317"/>
        </pc:sldMkLst>
      </pc:sldChg>
      <pc:sldChg chg="addSp modSp new mod ord modAnim">
        <pc:chgData name="Maria Griffin" userId="1001d356-1c4d-4cc5-bbba-423a5303bc77" providerId="ADAL" clId="{FB7FF0CC-4498-49AE-9CB6-501D72EB8BCC}" dt="2025-01-21T11:01:26.116" v="2590" actId="1076"/>
        <pc:sldMkLst>
          <pc:docMk/>
          <pc:sldMk cId="3917659225" sldId="317"/>
        </pc:sldMkLst>
        <pc:spChg chg="mod">
          <ac:chgData name="Maria Griffin" userId="1001d356-1c4d-4cc5-bbba-423a5303bc77" providerId="ADAL" clId="{FB7FF0CC-4498-49AE-9CB6-501D72EB8BCC}" dt="2025-01-16T17:06:45.812" v="740" actId="403"/>
          <ac:spMkLst>
            <pc:docMk/>
            <pc:sldMk cId="3917659225" sldId="317"/>
            <ac:spMk id="2" creationId="{775046B1-A30F-3FE8-B481-8EC8FF8E7175}"/>
          </ac:spMkLst>
        </pc:spChg>
        <pc:spChg chg="mod">
          <ac:chgData name="Maria Griffin" userId="1001d356-1c4d-4cc5-bbba-423a5303bc77" providerId="ADAL" clId="{FB7FF0CC-4498-49AE-9CB6-501D72EB8BCC}" dt="2025-01-21T10:29:09.473" v="2589" actId="1076"/>
          <ac:spMkLst>
            <pc:docMk/>
            <pc:sldMk cId="3917659225" sldId="317"/>
            <ac:spMk id="3" creationId="{1C2913A9-A2E0-4EA9-D5F1-87A82A8169FC}"/>
          </ac:spMkLst>
        </pc:spChg>
        <pc:spChg chg="add mod">
          <ac:chgData name="Maria Griffin" userId="1001d356-1c4d-4cc5-bbba-423a5303bc77" providerId="ADAL" clId="{FB7FF0CC-4498-49AE-9CB6-501D72EB8BCC}" dt="2025-01-16T17:11:58.698" v="778" actId="122"/>
          <ac:spMkLst>
            <pc:docMk/>
            <pc:sldMk cId="3917659225" sldId="317"/>
            <ac:spMk id="4" creationId="{756A52C3-BE5C-0234-EFB3-E056B0D90BF1}"/>
          </ac:spMkLst>
        </pc:spChg>
        <pc:spChg chg="add mod">
          <ac:chgData name="Maria Griffin" userId="1001d356-1c4d-4cc5-bbba-423a5303bc77" providerId="ADAL" clId="{FB7FF0CC-4498-49AE-9CB6-501D72EB8BCC}" dt="2025-01-21T11:01:26.116" v="2590" actId="1076"/>
          <ac:spMkLst>
            <pc:docMk/>
            <pc:sldMk cId="3917659225" sldId="317"/>
            <ac:spMk id="5" creationId="{64C64CD6-3AA6-672B-8A17-1AF48D8D7F90}"/>
          </ac:spMkLst>
        </pc:spChg>
        <pc:picChg chg="add mod">
          <ac:chgData name="Maria Griffin" userId="1001d356-1c4d-4cc5-bbba-423a5303bc77" providerId="ADAL" clId="{FB7FF0CC-4498-49AE-9CB6-501D72EB8BCC}" dt="2025-01-20T14:04:20.285" v="1311" actId="688"/>
          <ac:picMkLst>
            <pc:docMk/>
            <pc:sldMk cId="3917659225" sldId="317"/>
            <ac:picMk id="6146" creationId="{4040A7F1-1966-DE9B-1856-4407A797F534}"/>
          </ac:picMkLst>
        </pc:picChg>
      </pc:sldChg>
      <pc:sldChg chg="addSp delSp modSp new mod">
        <pc:chgData name="Maria Griffin" userId="1001d356-1c4d-4cc5-bbba-423a5303bc77" providerId="ADAL" clId="{FB7FF0CC-4498-49AE-9CB6-501D72EB8BCC}" dt="2025-01-16T17:10:37.815" v="758" actId="1076"/>
        <pc:sldMkLst>
          <pc:docMk/>
          <pc:sldMk cId="3143205398" sldId="318"/>
        </pc:sldMkLst>
        <pc:spChg chg="mod">
          <ac:chgData name="Maria Griffin" userId="1001d356-1c4d-4cc5-bbba-423a5303bc77" providerId="ADAL" clId="{FB7FF0CC-4498-49AE-9CB6-501D72EB8BCC}" dt="2025-01-16T17:09:19.356" v="755" actId="1076"/>
          <ac:spMkLst>
            <pc:docMk/>
            <pc:sldMk cId="3143205398" sldId="318"/>
            <ac:spMk id="2" creationId="{8DED5D26-CF35-5A47-2CC4-E26890228447}"/>
          </ac:spMkLst>
        </pc:spChg>
        <pc:picChg chg="add mod">
          <ac:chgData name="Maria Griffin" userId="1001d356-1c4d-4cc5-bbba-423a5303bc77" providerId="ADAL" clId="{FB7FF0CC-4498-49AE-9CB6-501D72EB8BCC}" dt="2025-01-16T17:10:37.815" v="758" actId="1076"/>
          <ac:picMkLst>
            <pc:docMk/>
            <pc:sldMk cId="3143205398" sldId="318"/>
            <ac:picMk id="7170" creationId="{5E51D50F-1B6C-34E4-F8E6-37A88FA93BF1}"/>
          </ac:picMkLst>
        </pc:picChg>
      </pc:sldChg>
      <pc:sldChg chg="modSp new mod ord">
        <pc:chgData name="Maria Griffin" userId="1001d356-1c4d-4cc5-bbba-423a5303bc77" providerId="ADAL" clId="{FB7FF0CC-4498-49AE-9CB6-501D72EB8BCC}" dt="2025-01-21T10:27:26.934" v="2575" actId="20577"/>
        <pc:sldMkLst>
          <pc:docMk/>
          <pc:sldMk cId="1483900976" sldId="319"/>
        </pc:sldMkLst>
        <pc:spChg chg="mod">
          <ac:chgData name="Maria Griffin" userId="1001d356-1c4d-4cc5-bbba-423a5303bc77" providerId="ADAL" clId="{FB7FF0CC-4498-49AE-9CB6-501D72EB8BCC}" dt="2025-01-20T14:45:33.583" v="1875" actId="113"/>
          <ac:spMkLst>
            <pc:docMk/>
            <pc:sldMk cId="1483900976" sldId="319"/>
            <ac:spMk id="2" creationId="{1FF88237-F8A4-F688-61E2-1CD5695A8291}"/>
          </ac:spMkLst>
        </pc:spChg>
        <pc:spChg chg="mod">
          <ac:chgData name="Maria Griffin" userId="1001d356-1c4d-4cc5-bbba-423a5303bc77" providerId="ADAL" clId="{FB7FF0CC-4498-49AE-9CB6-501D72EB8BCC}" dt="2025-01-21T10:27:26.934" v="2575" actId="20577"/>
          <ac:spMkLst>
            <pc:docMk/>
            <pc:sldMk cId="1483900976" sldId="319"/>
            <ac:spMk id="3" creationId="{9F6B8C82-15D5-96B9-4AB1-CCDFBD13D760}"/>
          </ac:spMkLst>
        </pc:spChg>
      </pc:sldChg>
      <pc:sldChg chg="addSp modSp new mod modAnim">
        <pc:chgData name="Maria Griffin" userId="1001d356-1c4d-4cc5-bbba-423a5303bc77" providerId="ADAL" clId="{FB7FF0CC-4498-49AE-9CB6-501D72EB8BCC}" dt="2025-01-20T14:08:34.815" v="1480"/>
        <pc:sldMkLst>
          <pc:docMk/>
          <pc:sldMk cId="1295977484" sldId="320"/>
        </pc:sldMkLst>
        <pc:spChg chg="mod">
          <ac:chgData name="Maria Griffin" userId="1001d356-1c4d-4cc5-bbba-423a5303bc77" providerId="ADAL" clId="{FB7FF0CC-4498-49AE-9CB6-501D72EB8BCC}" dt="2025-01-20T14:06:36.328" v="1363" actId="1076"/>
          <ac:spMkLst>
            <pc:docMk/>
            <pc:sldMk cId="1295977484" sldId="320"/>
            <ac:spMk id="2" creationId="{7AB82F85-D1D9-901F-EBA6-BAE026B9945D}"/>
          </ac:spMkLst>
        </pc:spChg>
        <pc:spChg chg="mod">
          <ac:chgData name="Maria Griffin" userId="1001d356-1c4d-4cc5-bbba-423a5303bc77" providerId="ADAL" clId="{FB7FF0CC-4498-49AE-9CB6-501D72EB8BCC}" dt="2025-01-20T14:06:47.343" v="1403" actId="20577"/>
          <ac:spMkLst>
            <pc:docMk/>
            <pc:sldMk cId="1295977484" sldId="320"/>
            <ac:spMk id="3" creationId="{C50E73D8-B05B-BD51-3818-A12AAEA6DD06}"/>
          </ac:spMkLst>
        </pc:spChg>
        <pc:picChg chg="add mod">
          <ac:chgData name="Maria Griffin" userId="1001d356-1c4d-4cc5-bbba-423a5303bc77" providerId="ADAL" clId="{FB7FF0CC-4498-49AE-9CB6-501D72EB8BCC}" dt="2025-01-20T14:07:00.834" v="1407" actId="1076"/>
          <ac:picMkLst>
            <pc:docMk/>
            <pc:sldMk cId="1295977484" sldId="320"/>
            <ac:picMk id="5" creationId="{CD876EAA-25F8-7060-DFE6-8EC70D3D8692}"/>
          </ac:picMkLst>
        </pc:picChg>
      </pc:sldChg>
      <pc:sldChg chg="modSp new del mod ord">
        <pc:chgData name="Maria Griffin" userId="1001d356-1c4d-4cc5-bbba-423a5303bc77" providerId="ADAL" clId="{FB7FF0CC-4498-49AE-9CB6-501D72EB8BCC}" dt="2025-01-20T14:03:08.423" v="1304" actId="47"/>
        <pc:sldMkLst>
          <pc:docMk/>
          <pc:sldMk cId="3338684151" sldId="320"/>
        </pc:sldMkLst>
      </pc:sldChg>
      <pc:sldChg chg="addSp delSp modSp add mod modAnim">
        <pc:chgData name="Maria Griffin" userId="1001d356-1c4d-4cc5-bbba-423a5303bc77" providerId="ADAL" clId="{FB7FF0CC-4498-49AE-9CB6-501D72EB8BCC}" dt="2025-01-21T10:23:13.860" v="2120"/>
        <pc:sldMkLst>
          <pc:docMk/>
          <pc:sldMk cId="1953024121" sldId="321"/>
        </pc:sldMkLst>
        <pc:spChg chg="mod">
          <ac:chgData name="Maria Griffin" userId="1001d356-1c4d-4cc5-bbba-423a5303bc77" providerId="ADAL" clId="{FB7FF0CC-4498-49AE-9CB6-501D72EB8BCC}" dt="2025-01-20T14:08:20.554" v="1479" actId="20577"/>
          <ac:spMkLst>
            <pc:docMk/>
            <pc:sldMk cId="1953024121" sldId="321"/>
            <ac:spMk id="3" creationId="{A7565E6C-AAEA-1837-E11B-23E6B31288B3}"/>
          </ac:spMkLst>
        </pc:spChg>
        <pc:spChg chg="add mod">
          <ac:chgData name="Maria Griffin" userId="1001d356-1c4d-4cc5-bbba-423a5303bc77" providerId="ADAL" clId="{FB7FF0CC-4498-49AE-9CB6-501D72EB8BCC}" dt="2025-01-21T10:23:13.860" v="2120"/>
          <ac:spMkLst>
            <pc:docMk/>
            <pc:sldMk cId="1953024121" sldId="321"/>
            <ac:spMk id="7" creationId="{B85FA300-EFE8-8C42-8C22-7D18A56BC2EC}"/>
          </ac:spMkLst>
        </pc:spChg>
        <pc:spChg chg="add mod">
          <ac:chgData name="Maria Griffin" userId="1001d356-1c4d-4cc5-bbba-423a5303bc77" providerId="ADAL" clId="{FB7FF0CC-4498-49AE-9CB6-501D72EB8BCC}" dt="2025-01-21T10:23:13.860" v="2120"/>
          <ac:spMkLst>
            <pc:docMk/>
            <pc:sldMk cId="1953024121" sldId="321"/>
            <ac:spMk id="8" creationId="{D8459710-770B-8B95-030D-8E17AC4C44A6}"/>
          </ac:spMkLst>
        </pc:spChg>
        <pc:picChg chg="add mod">
          <ac:chgData name="Maria Griffin" userId="1001d356-1c4d-4cc5-bbba-423a5303bc77" providerId="ADAL" clId="{FB7FF0CC-4498-49AE-9CB6-501D72EB8BCC}" dt="2025-01-20T14:08:43.122" v="1484" actId="1076"/>
          <ac:picMkLst>
            <pc:docMk/>
            <pc:sldMk cId="1953024121" sldId="321"/>
            <ac:picMk id="6" creationId="{EEA09B09-2307-73CC-1A3C-9A3D8EB8EC0C}"/>
          </ac:picMkLst>
        </pc:picChg>
      </pc:sldChg>
      <pc:sldChg chg="addSp modSp add del mod">
        <pc:chgData name="Maria Griffin" userId="1001d356-1c4d-4cc5-bbba-423a5303bc77" providerId="ADAL" clId="{FB7FF0CC-4498-49AE-9CB6-501D72EB8BCC}" dt="2025-01-21T10:23:16.574" v="2121" actId="47"/>
        <pc:sldMkLst>
          <pc:docMk/>
          <pc:sldMk cId="4212714065" sldId="322"/>
        </pc:sldMkLst>
      </pc:sldChg>
      <pc:sldChg chg="addSp delSp modSp add mod ord delAnim">
        <pc:chgData name="Maria Griffin" userId="1001d356-1c4d-4cc5-bbba-423a5303bc77" providerId="ADAL" clId="{FB7FF0CC-4498-49AE-9CB6-501D72EB8BCC}" dt="2025-01-20T14:11:00.988" v="1665" actId="14100"/>
        <pc:sldMkLst>
          <pc:docMk/>
          <pc:sldMk cId="3819642428" sldId="323"/>
        </pc:sldMkLst>
        <pc:spChg chg="mod">
          <ac:chgData name="Maria Griffin" userId="1001d356-1c4d-4cc5-bbba-423a5303bc77" providerId="ADAL" clId="{FB7FF0CC-4498-49AE-9CB6-501D72EB8BCC}" dt="2025-01-20T14:10:06.505" v="1588" actId="6549"/>
          <ac:spMkLst>
            <pc:docMk/>
            <pc:sldMk cId="3819642428" sldId="323"/>
            <ac:spMk id="2" creationId="{02D24BD8-6843-6EA8-CE3E-DF47A431B8C0}"/>
          </ac:spMkLst>
        </pc:spChg>
        <pc:spChg chg="mod">
          <ac:chgData name="Maria Griffin" userId="1001d356-1c4d-4cc5-bbba-423a5303bc77" providerId="ADAL" clId="{FB7FF0CC-4498-49AE-9CB6-501D72EB8BCC}" dt="2025-01-20T14:10:54.614" v="1663" actId="2711"/>
          <ac:spMkLst>
            <pc:docMk/>
            <pc:sldMk cId="3819642428" sldId="323"/>
            <ac:spMk id="3" creationId="{B3CE92B7-F464-23A7-D5C1-5E5E4DEFE390}"/>
          </ac:spMkLst>
        </pc:spChg>
        <pc:picChg chg="add mod">
          <ac:chgData name="Maria Griffin" userId="1001d356-1c4d-4cc5-bbba-423a5303bc77" providerId="ADAL" clId="{FB7FF0CC-4498-49AE-9CB6-501D72EB8BCC}" dt="2025-01-20T14:11:00.988" v="1665" actId="14100"/>
          <ac:picMkLst>
            <pc:docMk/>
            <pc:sldMk cId="3819642428" sldId="323"/>
            <ac:picMk id="6" creationId="{936186CD-B906-1052-B002-AC025FA5C7D8}"/>
          </ac:picMkLst>
        </pc:picChg>
      </pc:sldChg>
      <pc:sldChg chg="addSp delSp modSp add del mod">
        <pc:chgData name="Maria Griffin" userId="1001d356-1c4d-4cc5-bbba-423a5303bc77" providerId="ADAL" clId="{FB7FF0CC-4498-49AE-9CB6-501D72EB8BCC}" dt="2025-01-21T10:24:13.194" v="2168" actId="47"/>
        <pc:sldMkLst>
          <pc:docMk/>
          <pc:sldMk cId="4083291673" sldId="324"/>
        </pc:sldMkLst>
        <pc:spChg chg="mod">
          <ac:chgData name="Maria Griffin" userId="1001d356-1c4d-4cc5-bbba-423a5303bc77" providerId="ADAL" clId="{FB7FF0CC-4498-49AE-9CB6-501D72EB8BCC}" dt="2025-01-21T10:23:52.099" v="2166" actId="20577"/>
          <ac:spMkLst>
            <pc:docMk/>
            <pc:sldMk cId="4083291673" sldId="324"/>
            <ac:spMk id="3" creationId="{5079BCCE-B3CB-CCE3-EA57-F4A473F5D1EF}"/>
          </ac:spMkLst>
        </pc:spChg>
      </pc:sldChg>
      <pc:sldChg chg="modSp add mod">
        <pc:chgData name="Maria Griffin" userId="1001d356-1c4d-4cc5-bbba-423a5303bc77" providerId="ADAL" clId="{FB7FF0CC-4498-49AE-9CB6-501D72EB8BCC}" dt="2025-01-21T10:24:11.547" v="2167"/>
        <pc:sldMkLst>
          <pc:docMk/>
          <pc:sldMk cId="1235738110" sldId="325"/>
        </pc:sldMkLst>
        <pc:spChg chg="mod">
          <ac:chgData name="Maria Griffin" userId="1001d356-1c4d-4cc5-bbba-423a5303bc77" providerId="ADAL" clId="{FB7FF0CC-4498-49AE-9CB6-501D72EB8BCC}" dt="2025-01-21T10:24:11.547" v="2167"/>
          <ac:spMkLst>
            <pc:docMk/>
            <pc:sldMk cId="1235738110" sldId="325"/>
            <ac:spMk id="3" creationId="{7B22D51C-1AC3-37D3-9314-87623C70760D}"/>
          </ac:spMkLst>
        </pc:spChg>
        <pc:spChg chg="mod">
          <ac:chgData name="Maria Griffin" userId="1001d356-1c4d-4cc5-bbba-423a5303bc77" providerId="ADAL" clId="{FB7FF0CC-4498-49AE-9CB6-501D72EB8BCC}" dt="2025-01-20T14:28:44.780" v="1809" actId="6549"/>
          <ac:spMkLst>
            <pc:docMk/>
            <pc:sldMk cId="1235738110" sldId="325"/>
            <ac:spMk id="8" creationId="{9B038025-AD91-3EB2-ECA8-444387893155}"/>
          </ac:spMkLst>
        </pc:spChg>
      </pc:sldChg>
      <pc:sldChg chg="add ord">
        <pc:chgData name="Maria Griffin" userId="1001d356-1c4d-4cc5-bbba-423a5303bc77" providerId="ADAL" clId="{FB7FF0CC-4498-49AE-9CB6-501D72EB8BCC}" dt="2025-01-20T14:47:25.037" v="2119"/>
        <pc:sldMkLst>
          <pc:docMk/>
          <pc:sldMk cId="1458082343" sldId="326"/>
        </pc:sldMkLst>
      </pc:sldChg>
      <pc:sldChg chg="addSp delSp modSp add mod">
        <pc:chgData name="Maria Griffin" userId="1001d356-1c4d-4cc5-bbba-423a5303bc77" providerId="ADAL" clId="{FB7FF0CC-4498-49AE-9CB6-501D72EB8BCC}" dt="2025-01-21T11:05:56.146" v="2690" actId="1076"/>
        <pc:sldMkLst>
          <pc:docMk/>
          <pc:sldMk cId="2180305047" sldId="327"/>
        </pc:sldMkLst>
        <pc:spChg chg="del">
          <ac:chgData name="Maria Griffin" userId="1001d356-1c4d-4cc5-bbba-423a5303bc77" providerId="ADAL" clId="{FB7FF0CC-4498-49AE-9CB6-501D72EB8BCC}" dt="2025-01-21T11:05:31" v="2686" actId="478"/>
          <ac:spMkLst>
            <pc:docMk/>
            <pc:sldMk cId="2180305047" sldId="327"/>
            <ac:spMk id="3" creationId="{E27416B2-4553-4C17-B4A8-2E11BA05A672}"/>
          </ac:spMkLst>
        </pc:spChg>
        <pc:spChg chg="add del mod">
          <ac:chgData name="Maria Griffin" userId="1001d356-1c4d-4cc5-bbba-423a5303bc77" providerId="ADAL" clId="{FB7FF0CC-4498-49AE-9CB6-501D72EB8BCC}" dt="2025-01-21T11:05:50.643" v="2689" actId="22"/>
          <ac:spMkLst>
            <pc:docMk/>
            <pc:sldMk cId="2180305047" sldId="327"/>
            <ac:spMk id="5" creationId="{985133BC-C9B3-7CA2-0C71-1AD819E2F668}"/>
          </ac:spMkLst>
        </pc:spChg>
        <pc:picChg chg="add mod">
          <ac:chgData name="Maria Griffin" userId="1001d356-1c4d-4cc5-bbba-423a5303bc77" providerId="ADAL" clId="{FB7FF0CC-4498-49AE-9CB6-501D72EB8BCC}" dt="2025-01-21T11:05:33.749" v="2688" actId="1076"/>
          <ac:picMkLst>
            <pc:docMk/>
            <pc:sldMk cId="2180305047" sldId="327"/>
            <ac:picMk id="7" creationId="{CA4B0025-8F1E-42B3-9404-F97E06F75630}"/>
          </ac:picMkLst>
        </pc:picChg>
        <pc:picChg chg="add mod ord">
          <ac:chgData name="Maria Griffin" userId="1001d356-1c4d-4cc5-bbba-423a5303bc77" providerId="ADAL" clId="{FB7FF0CC-4498-49AE-9CB6-501D72EB8BCC}" dt="2025-01-21T11:05:56.146" v="2690" actId="1076"/>
          <ac:picMkLst>
            <pc:docMk/>
            <pc:sldMk cId="2180305047" sldId="327"/>
            <ac:picMk id="9" creationId="{D0C94566-026F-DD83-B247-1C2865E5556A}"/>
          </ac:picMkLst>
        </pc:picChg>
      </pc:sldChg>
      <pc:sldChg chg="addSp delSp modSp add mod">
        <pc:chgData name="Maria Griffin" userId="1001d356-1c4d-4cc5-bbba-423a5303bc77" providerId="ADAL" clId="{FB7FF0CC-4498-49AE-9CB6-501D72EB8BCC}" dt="2025-01-21T11:06:34.943" v="2694"/>
        <pc:sldMkLst>
          <pc:docMk/>
          <pc:sldMk cId="3708673064" sldId="328"/>
        </pc:sldMkLst>
        <pc:spChg chg="mod">
          <ac:chgData name="Maria Griffin" userId="1001d356-1c4d-4cc5-bbba-423a5303bc77" providerId="ADAL" clId="{FB7FF0CC-4498-49AE-9CB6-501D72EB8BCC}" dt="2025-01-21T11:06:34.943" v="2694"/>
          <ac:spMkLst>
            <pc:docMk/>
            <pc:sldMk cId="3708673064" sldId="328"/>
            <ac:spMk id="2" creationId="{33170484-0ACC-2416-0B4B-132D74F1589A}"/>
          </ac:spMkLst>
        </pc:spChg>
        <pc:spChg chg="add del mod">
          <ac:chgData name="Maria Griffin" userId="1001d356-1c4d-4cc5-bbba-423a5303bc77" providerId="ADAL" clId="{FB7FF0CC-4498-49AE-9CB6-501D72EB8BCC}" dt="2025-01-21T11:06:29.108" v="2693" actId="22"/>
          <ac:spMkLst>
            <pc:docMk/>
            <pc:sldMk cId="3708673064" sldId="328"/>
            <ac:spMk id="4" creationId="{292CF966-0888-7064-BA7E-A373B44E6D84}"/>
          </ac:spMkLst>
        </pc:spChg>
        <pc:picChg chg="add mod ord">
          <ac:chgData name="Maria Griffin" userId="1001d356-1c4d-4cc5-bbba-423a5303bc77" providerId="ADAL" clId="{FB7FF0CC-4498-49AE-9CB6-501D72EB8BCC}" dt="2025-01-21T11:06:29.108" v="2693" actId="22"/>
          <ac:picMkLst>
            <pc:docMk/>
            <pc:sldMk cId="3708673064" sldId="328"/>
            <ac:picMk id="6" creationId="{AFD127FC-6D50-DC48-EA41-370EF7A879EC}"/>
          </ac:picMkLst>
        </pc:picChg>
        <pc:picChg chg="del">
          <ac:chgData name="Maria Griffin" userId="1001d356-1c4d-4cc5-bbba-423a5303bc77" providerId="ADAL" clId="{FB7FF0CC-4498-49AE-9CB6-501D72EB8BCC}" dt="2025-01-21T11:06:27.508" v="2692" actId="478"/>
          <ac:picMkLst>
            <pc:docMk/>
            <pc:sldMk cId="3708673064" sldId="328"/>
            <ac:picMk id="9" creationId="{A70C5DDF-5AA1-EAEA-1974-6AA07FAED5CB}"/>
          </ac:picMkLst>
        </pc:picChg>
      </pc:sldChg>
      <pc:sldChg chg="addSp delSp modSp add mod">
        <pc:chgData name="Maria Griffin" userId="1001d356-1c4d-4cc5-bbba-423a5303bc77" providerId="ADAL" clId="{FB7FF0CC-4498-49AE-9CB6-501D72EB8BCC}" dt="2025-01-21T11:07:18.856" v="2702" actId="22"/>
        <pc:sldMkLst>
          <pc:docMk/>
          <pc:sldMk cId="4008050801" sldId="329"/>
        </pc:sldMkLst>
        <pc:spChg chg="mod">
          <ac:chgData name="Maria Griffin" userId="1001d356-1c4d-4cc5-bbba-423a5303bc77" providerId="ADAL" clId="{FB7FF0CC-4498-49AE-9CB6-501D72EB8BCC}" dt="2025-01-21T11:06:52.422" v="2698" actId="207"/>
          <ac:spMkLst>
            <pc:docMk/>
            <pc:sldMk cId="4008050801" sldId="329"/>
            <ac:spMk id="2" creationId="{23C6186B-2A59-018E-5EDF-2463A89B1016}"/>
          </ac:spMkLst>
        </pc:spChg>
        <pc:spChg chg="add del mod">
          <ac:chgData name="Maria Griffin" userId="1001d356-1c4d-4cc5-bbba-423a5303bc77" providerId="ADAL" clId="{FB7FF0CC-4498-49AE-9CB6-501D72EB8BCC}" dt="2025-01-21T11:06:59.612" v="2700" actId="478"/>
          <ac:spMkLst>
            <pc:docMk/>
            <pc:sldMk cId="4008050801" sldId="329"/>
            <ac:spMk id="4" creationId="{B90B3BFF-7F26-AD61-1431-E778AA273743}"/>
          </ac:spMkLst>
        </pc:spChg>
        <pc:picChg chg="del">
          <ac:chgData name="Maria Griffin" userId="1001d356-1c4d-4cc5-bbba-423a5303bc77" providerId="ADAL" clId="{FB7FF0CC-4498-49AE-9CB6-501D72EB8BCC}" dt="2025-01-21T11:06:46.290" v="2696" actId="478"/>
          <ac:picMkLst>
            <pc:docMk/>
            <pc:sldMk cId="4008050801" sldId="329"/>
            <ac:picMk id="6" creationId="{56186F93-6EAF-02D7-91F3-E4346793C706}"/>
          </ac:picMkLst>
        </pc:picChg>
        <pc:picChg chg="del">
          <ac:chgData name="Maria Griffin" userId="1001d356-1c4d-4cc5-bbba-423a5303bc77" providerId="ADAL" clId="{FB7FF0CC-4498-49AE-9CB6-501D72EB8BCC}" dt="2025-01-21T11:07:00.126" v="2701" actId="478"/>
          <ac:picMkLst>
            <pc:docMk/>
            <pc:sldMk cId="4008050801" sldId="329"/>
            <ac:picMk id="7" creationId="{681002C6-ED8C-0F1B-1B00-88D0BEEE3E2D}"/>
          </ac:picMkLst>
        </pc:picChg>
        <pc:picChg chg="add">
          <ac:chgData name="Maria Griffin" userId="1001d356-1c4d-4cc5-bbba-423a5303bc77" providerId="ADAL" clId="{FB7FF0CC-4498-49AE-9CB6-501D72EB8BCC}" dt="2025-01-21T11:07:18.856" v="2702" actId="22"/>
          <ac:picMkLst>
            <pc:docMk/>
            <pc:sldMk cId="4008050801" sldId="329"/>
            <ac:picMk id="8" creationId="{55946213-982F-817A-C63F-E7713E303030}"/>
          </ac:picMkLst>
        </pc:picChg>
      </pc:sldChg>
      <pc:sldChg chg="addSp delSp modSp new mod">
        <pc:chgData name="Maria Griffin" userId="1001d356-1c4d-4cc5-bbba-423a5303bc77" providerId="ADAL" clId="{FB7FF0CC-4498-49AE-9CB6-501D72EB8BCC}" dt="2025-01-21T12:12:04.567" v="2834" actId="20577"/>
        <pc:sldMkLst>
          <pc:docMk/>
          <pc:sldMk cId="2737621298" sldId="330"/>
        </pc:sldMkLst>
        <pc:spChg chg="mod">
          <ac:chgData name="Maria Griffin" userId="1001d356-1c4d-4cc5-bbba-423a5303bc77" providerId="ADAL" clId="{FB7FF0CC-4498-49AE-9CB6-501D72EB8BCC}" dt="2025-01-21T12:09:51.849" v="2738" actId="14100"/>
          <ac:spMkLst>
            <pc:docMk/>
            <pc:sldMk cId="2737621298" sldId="330"/>
            <ac:spMk id="2" creationId="{E4493253-E882-031A-A351-9906C7A317D2}"/>
          </ac:spMkLst>
        </pc:spChg>
        <pc:spChg chg="mod">
          <ac:chgData name="Maria Griffin" userId="1001d356-1c4d-4cc5-bbba-423a5303bc77" providerId="ADAL" clId="{FB7FF0CC-4498-49AE-9CB6-501D72EB8BCC}" dt="2025-01-21T12:12:04.567" v="2834" actId="20577"/>
          <ac:spMkLst>
            <pc:docMk/>
            <pc:sldMk cId="2737621298" sldId="330"/>
            <ac:spMk id="3" creationId="{A5888747-4F1B-19A2-F514-73786506E94F}"/>
          </ac:spMkLst>
        </pc:spChg>
        <pc:spChg chg="add del mod">
          <ac:chgData name="Maria Griffin" userId="1001d356-1c4d-4cc5-bbba-423a5303bc77" providerId="ADAL" clId="{FB7FF0CC-4498-49AE-9CB6-501D72EB8BCC}" dt="2025-01-21T12:09:42.503" v="2735"/>
          <ac:spMkLst>
            <pc:docMk/>
            <pc:sldMk cId="2737621298" sldId="330"/>
            <ac:spMk id="4" creationId="{129327C2-B89F-B794-2CD9-8B617C3A46A8}"/>
          </ac:spMkLst>
        </pc:spChg>
        <pc:spChg chg="add mod">
          <ac:chgData name="Maria Griffin" userId="1001d356-1c4d-4cc5-bbba-423a5303bc77" providerId="ADAL" clId="{FB7FF0CC-4498-49AE-9CB6-501D72EB8BCC}" dt="2025-01-21T12:09:25.086" v="2721" actId="21"/>
          <ac:spMkLst>
            <pc:docMk/>
            <pc:sldMk cId="2737621298" sldId="330"/>
            <ac:spMk id="6" creationId="{7D7ECF78-D2F0-EC46-76CB-AC0F65759BC0}"/>
          </ac:spMkLst>
        </pc:spChg>
        <pc:spChg chg="add mod">
          <ac:chgData name="Maria Griffin" userId="1001d356-1c4d-4cc5-bbba-423a5303bc77" providerId="ADAL" clId="{FB7FF0CC-4498-49AE-9CB6-501D72EB8BCC}" dt="2025-01-21T12:09:11.093" v="2718"/>
          <ac:spMkLst>
            <pc:docMk/>
            <pc:sldMk cId="2737621298" sldId="330"/>
            <ac:spMk id="7" creationId="{015F562D-8599-D06E-5401-6E1945DA3042}"/>
          </ac:spMkLst>
        </pc:spChg>
        <pc:spChg chg="add mod">
          <ac:chgData name="Maria Griffin" userId="1001d356-1c4d-4cc5-bbba-423a5303bc77" providerId="ADAL" clId="{FB7FF0CC-4498-49AE-9CB6-501D72EB8BCC}" dt="2025-01-21T12:09:11.093" v="2718"/>
          <ac:spMkLst>
            <pc:docMk/>
            <pc:sldMk cId="2737621298" sldId="330"/>
            <ac:spMk id="9" creationId="{53B59B90-7D3C-1194-1B27-29EB7BFA4A60}"/>
          </ac:spMkLst>
        </pc:spChg>
        <pc:cxnChg chg="add">
          <ac:chgData name="Maria Griffin" userId="1001d356-1c4d-4cc5-bbba-423a5303bc77" providerId="ADAL" clId="{FB7FF0CC-4498-49AE-9CB6-501D72EB8BCC}" dt="2025-01-21T12:09:05.747" v="2716"/>
          <ac:cxnSpMkLst>
            <pc:docMk/>
            <pc:sldMk cId="2737621298" sldId="330"/>
            <ac:cxnSpMk id="5" creationId="{FCC51A53-DFA2-5919-A328-0872C5114859}"/>
          </ac:cxnSpMkLst>
        </pc:cxnChg>
        <pc:cxnChg chg="add mod">
          <ac:chgData name="Maria Griffin" userId="1001d356-1c4d-4cc5-bbba-423a5303bc77" providerId="ADAL" clId="{FB7FF0CC-4498-49AE-9CB6-501D72EB8BCC}" dt="2025-01-21T12:09:11.093" v="2718"/>
          <ac:cxnSpMkLst>
            <pc:docMk/>
            <pc:sldMk cId="2737621298" sldId="330"/>
            <ac:cxnSpMk id="8" creationId="{E3381E49-660B-1E35-1033-E425CA3B42C1}"/>
          </ac:cxnSpMkLst>
        </pc:cxnChg>
      </pc:sldChg>
    </pc:docChg>
  </pc:docChgLst>
  <pc:docChgLst>
    <pc:chgData name="Maria Griffin" userId="1001d356-1c4d-4cc5-bbba-423a5303bc77" providerId="ADAL" clId="{58DE1CC4-917F-4D77-9CFE-06CF71FD05DD}"/>
    <pc:docChg chg="undo custSel addSld delSld modSld">
      <pc:chgData name="Maria Griffin" userId="1001d356-1c4d-4cc5-bbba-423a5303bc77" providerId="ADAL" clId="{58DE1CC4-917F-4D77-9CFE-06CF71FD05DD}" dt="2023-02-07T10:45:58.025" v="442" actId="20577"/>
      <pc:docMkLst>
        <pc:docMk/>
      </pc:docMkLst>
      <pc:sldChg chg="addSp delSp modSp mod">
        <pc:chgData name="Maria Griffin" userId="1001d356-1c4d-4cc5-bbba-423a5303bc77" providerId="ADAL" clId="{58DE1CC4-917F-4D77-9CFE-06CF71FD05DD}" dt="2023-02-07T10:15:02.608" v="11" actId="1076"/>
        <pc:sldMkLst>
          <pc:docMk/>
          <pc:sldMk cId="0" sldId="256"/>
        </pc:sldMkLst>
      </pc:sldChg>
      <pc:sldChg chg="addSp modSp mod">
        <pc:chgData name="Maria Griffin" userId="1001d356-1c4d-4cc5-bbba-423a5303bc77" providerId="ADAL" clId="{58DE1CC4-917F-4D77-9CFE-06CF71FD05DD}" dt="2023-02-07T10:40:25.537" v="388" actId="14100"/>
        <pc:sldMkLst>
          <pc:docMk/>
          <pc:sldMk cId="3218729326" sldId="275"/>
        </pc:sldMkLst>
      </pc:sldChg>
      <pc:sldChg chg="modSp mod">
        <pc:chgData name="Maria Griffin" userId="1001d356-1c4d-4cc5-bbba-423a5303bc77" providerId="ADAL" clId="{58DE1CC4-917F-4D77-9CFE-06CF71FD05DD}" dt="2023-02-07T10:41:58.819" v="403" actId="20577"/>
        <pc:sldMkLst>
          <pc:docMk/>
          <pc:sldMk cId="3392716175" sldId="283"/>
        </pc:sldMkLst>
      </pc:sldChg>
      <pc:sldChg chg="modSp mod">
        <pc:chgData name="Maria Griffin" userId="1001d356-1c4d-4cc5-bbba-423a5303bc77" providerId="ADAL" clId="{58DE1CC4-917F-4D77-9CFE-06CF71FD05DD}" dt="2023-02-07T10:43:19.331" v="421" actId="14100"/>
        <pc:sldMkLst>
          <pc:docMk/>
          <pc:sldMk cId="3590320377" sldId="284"/>
        </pc:sldMkLst>
      </pc:sldChg>
      <pc:sldChg chg="modSp mod">
        <pc:chgData name="Maria Griffin" userId="1001d356-1c4d-4cc5-bbba-423a5303bc77" providerId="ADAL" clId="{58DE1CC4-917F-4D77-9CFE-06CF71FD05DD}" dt="2023-02-07T10:43:23.268" v="423" actId="403"/>
        <pc:sldMkLst>
          <pc:docMk/>
          <pc:sldMk cId="4014372262" sldId="285"/>
        </pc:sldMkLst>
      </pc:sldChg>
      <pc:sldChg chg="addSp delSp modSp mod">
        <pc:chgData name="Maria Griffin" userId="1001d356-1c4d-4cc5-bbba-423a5303bc77" providerId="ADAL" clId="{58DE1CC4-917F-4D77-9CFE-06CF71FD05DD}" dt="2023-02-07T10:43:44.318" v="429" actId="403"/>
        <pc:sldMkLst>
          <pc:docMk/>
          <pc:sldMk cId="3476111089" sldId="286"/>
        </pc:sldMkLst>
      </pc:sldChg>
      <pc:sldChg chg="del">
        <pc:chgData name="Maria Griffin" userId="1001d356-1c4d-4cc5-bbba-423a5303bc77" providerId="ADAL" clId="{58DE1CC4-917F-4D77-9CFE-06CF71FD05DD}" dt="2023-02-07T10:43:53.912" v="430" actId="47"/>
        <pc:sldMkLst>
          <pc:docMk/>
          <pc:sldMk cId="2556107198" sldId="287"/>
        </pc:sldMkLst>
      </pc:sldChg>
      <pc:sldChg chg="modSp mod">
        <pc:chgData name="Maria Griffin" userId="1001d356-1c4d-4cc5-bbba-423a5303bc77" providerId="ADAL" clId="{58DE1CC4-917F-4D77-9CFE-06CF71FD05DD}" dt="2023-02-07T10:26:07.288" v="228" actId="27636"/>
        <pc:sldMkLst>
          <pc:docMk/>
          <pc:sldMk cId="3476435321" sldId="294"/>
        </pc:sldMkLst>
      </pc:sldChg>
      <pc:sldChg chg="addSp modSp mod setBg">
        <pc:chgData name="Maria Griffin" userId="1001d356-1c4d-4cc5-bbba-423a5303bc77" providerId="ADAL" clId="{58DE1CC4-917F-4D77-9CFE-06CF71FD05DD}" dt="2023-02-07T10:15:51.463" v="24" actId="14100"/>
        <pc:sldMkLst>
          <pc:docMk/>
          <pc:sldMk cId="2056383553" sldId="295"/>
        </pc:sldMkLst>
      </pc:sldChg>
      <pc:sldChg chg="modTransition">
        <pc:chgData name="Maria Griffin" userId="1001d356-1c4d-4cc5-bbba-423a5303bc77" providerId="ADAL" clId="{58DE1CC4-917F-4D77-9CFE-06CF71FD05DD}" dt="2023-02-07T10:45:22.007" v="432"/>
        <pc:sldMkLst>
          <pc:docMk/>
          <pc:sldMk cId="585445959" sldId="298"/>
        </pc:sldMkLst>
      </pc:sldChg>
      <pc:sldChg chg="modSp mod modAnim">
        <pc:chgData name="Maria Griffin" userId="1001d356-1c4d-4cc5-bbba-423a5303bc77" providerId="ADAL" clId="{58DE1CC4-917F-4D77-9CFE-06CF71FD05DD}" dt="2023-02-07T10:45:58.025" v="442" actId="20577"/>
        <pc:sldMkLst>
          <pc:docMk/>
          <pc:sldMk cId="4110860689" sldId="300"/>
        </pc:sldMkLst>
      </pc:sldChg>
      <pc:sldChg chg="modSp mod">
        <pc:chgData name="Maria Griffin" userId="1001d356-1c4d-4cc5-bbba-423a5303bc77" providerId="ADAL" clId="{58DE1CC4-917F-4D77-9CFE-06CF71FD05DD}" dt="2023-02-07T10:25:02.194" v="131" actId="20577"/>
        <pc:sldMkLst>
          <pc:docMk/>
          <pc:sldMk cId="446608745" sldId="302"/>
        </pc:sldMkLst>
      </pc:sldChg>
      <pc:sldChg chg="addSp modSp mod">
        <pc:chgData name="Maria Griffin" userId="1001d356-1c4d-4cc5-bbba-423a5303bc77" providerId="ADAL" clId="{58DE1CC4-917F-4D77-9CFE-06CF71FD05DD}" dt="2023-02-07T10:30:16.603" v="332" actId="20577"/>
        <pc:sldMkLst>
          <pc:docMk/>
          <pc:sldMk cId="106056372" sldId="305"/>
        </pc:sldMkLst>
      </pc:sldChg>
      <pc:sldChg chg="modSp mod">
        <pc:chgData name="Maria Griffin" userId="1001d356-1c4d-4cc5-bbba-423a5303bc77" providerId="ADAL" clId="{58DE1CC4-917F-4D77-9CFE-06CF71FD05DD}" dt="2023-02-07T10:33:43.631" v="360" actId="14100"/>
        <pc:sldMkLst>
          <pc:docMk/>
          <pc:sldMk cId="1345247433" sldId="306"/>
        </pc:sldMkLst>
      </pc:sldChg>
      <pc:sldChg chg="delSp modSp mod">
        <pc:chgData name="Maria Griffin" userId="1001d356-1c4d-4cc5-bbba-423a5303bc77" providerId="ADAL" clId="{58DE1CC4-917F-4D77-9CFE-06CF71FD05DD}" dt="2023-02-07T10:34:04.409" v="376" actId="14100"/>
        <pc:sldMkLst>
          <pc:docMk/>
          <pc:sldMk cId="3938700104" sldId="307"/>
        </pc:sldMkLst>
      </pc:sldChg>
      <pc:sldChg chg="new del">
        <pc:chgData name="Maria Griffin" userId="1001d356-1c4d-4cc5-bbba-423a5303bc77" providerId="ADAL" clId="{58DE1CC4-917F-4D77-9CFE-06CF71FD05DD}" dt="2023-02-07T10:41:18.606" v="392" actId="47"/>
        <pc:sldMkLst>
          <pc:docMk/>
          <pc:sldMk cId="555248592" sldId="308"/>
        </pc:sldMkLst>
      </pc:sldChg>
      <pc:sldChg chg="delSp add setBg delDesignElem">
        <pc:chgData name="Maria Griffin" userId="1001d356-1c4d-4cc5-bbba-423a5303bc77" providerId="ADAL" clId="{58DE1CC4-917F-4D77-9CFE-06CF71FD05DD}" dt="2023-02-07T10:41:16.562" v="391"/>
        <pc:sldMkLst>
          <pc:docMk/>
          <pc:sldMk cId="3174094252" sldId="309"/>
        </pc:sldMkLst>
      </pc:sldChg>
    </pc:docChg>
  </pc:docChgLst>
  <pc:docChgLst>
    <pc:chgData name="Maria Griffin" userId="1001d356-1c4d-4cc5-bbba-423a5303bc77" providerId="ADAL" clId="{B8F858D5-3947-40F2-9141-5F3D6108C707}"/>
    <pc:docChg chg="undo custSel modSld">
      <pc:chgData name="Maria Griffin" userId="1001d356-1c4d-4cc5-bbba-423a5303bc77" providerId="ADAL" clId="{B8F858D5-3947-40F2-9141-5F3D6108C707}" dt="2025-01-22T11:53:11.721" v="65" actId="1076"/>
      <pc:docMkLst>
        <pc:docMk/>
      </pc:docMkLst>
      <pc:sldChg chg="delSp modSp mod">
        <pc:chgData name="Maria Griffin" userId="1001d356-1c4d-4cc5-bbba-423a5303bc77" providerId="ADAL" clId="{B8F858D5-3947-40F2-9141-5F3D6108C707}" dt="2025-01-22T11:53:06.226" v="63" actId="1076"/>
        <pc:sldMkLst>
          <pc:docMk/>
          <pc:sldMk cId="3708673064" sldId="328"/>
        </pc:sldMkLst>
        <pc:picChg chg="mod">
          <ac:chgData name="Maria Griffin" userId="1001d356-1c4d-4cc5-bbba-423a5303bc77" providerId="ADAL" clId="{B8F858D5-3947-40F2-9141-5F3D6108C707}" dt="2025-01-22T11:53:06.226" v="63" actId="1076"/>
          <ac:picMkLst>
            <pc:docMk/>
            <pc:sldMk cId="3708673064" sldId="328"/>
            <ac:picMk id="6" creationId="{AFD127FC-6D50-DC48-EA41-370EF7A879EC}"/>
          </ac:picMkLst>
        </pc:picChg>
        <pc:picChg chg="del mod">
          <ac:chgData name="Maria Griffin" userId="1001d356-1c4d-4cc5-bbba-423a5303bc77" providerId="ADAL" clId="{B8F858D5-3947-40F2-9141-5F3D6108C707}" dt="2025-01-22T11:53:02.565" v="60" actId="478"/>
          <ac:picMkLst>
            <pc:docMk/>
            <pc:sldMk cId="3708673064" sldId="328"/>
            <ac:picMk id="7" creationId="{EACF6190-FBEE-7EF0-DE28-3DEBC6DAB9A4}"/>
          </ac:picMkLst>
        </pc:picChg>
      </pc:sldChg>
      <pc:sldChg chg="modSp mod">
        <pc:chgData name="Maria Griffin" userId="1001d356-1c4d-4cc5-bbba-423a5303bc77" providerId="ADAL" clId="{B8F858D5-3947-40F2-9141-5F3D6108C707}" dt="2025-01-22T11:53:11.721" v="65" actId="1076"/>
        <pc:sldMkLst>
          <pc:docMk/>
          <pc:sldMk cId="4008050801" sldId="329"/>
        </pc:sldMkLst>
        <pc:picChg chg="mod">
          <ac:chgData name="Maria Griffin" userId="1001d356-1c4d-4cc5-bbba-423a5303bc77" providerId="ADAL" clId="{B8F858D5-3947-40F2-9141-5F3D6108C707}" dt="2025-01-22T11:53:11.721" v="65" actId="1076"/>
          <ac:picMkLst>
            <pc:docMk/>
            <pc:sldMk cId="4008050801" sldId="329"/>
            <ac:picMk id="8" creationId="{55946213-982F-817A-C63F-E7713E303030}"/>
          </ac:picMkLst>
        </pc:picChg>
      </pc:sldChg>
      <pc:sldChg chg="modSp mod">
        <pc:chgData name="Maria Griffin" userId="1001d356-1c4d-4cc5-bbba-423a5303bc77" providerId="ADAL" clId="{B8F858D5-3947-40F2-9141-5F3D6108C707}" dt="2025-01-22T11:52:43.482" v="58" actId="27636"/>
        <pc:sldMkLst>
          <pc:docMk/>
          <pc:sldMk cId="2737621298" sldId="330"/>
        </pc:sldMkLst>
        <pc:spChg chg="mod">
          <ac:chgData name="Maria Griffin" userId="1001d356-1c4d-4cc5-bbba-423a5303bc77" providerId="ADAL" clId="{B8F858D5-3947-40F2-9141-5F3D6108C707}" dt="2025-01-22T11:51:56.853" v="2" actId="20577"/>
          <ac:spMkLst>
            <pc:docMk/>
            <pc:sldMk cId="2737621298" sldId="330"/>
            <ac:spMk id="2" creationId="{E4493253-E882-031A-A351-9906C7A317D2}"/>
          </ac:spMkLst>
        </pc:spChg>
        <pc:spChg chg="mod">
          <ac:chgData name="Maria Griffin" userId="1001d356-1c4d-4cc5-bbba-423a5303bc77" providerId="ADAL" clId="{B8F858D5-3947-40F2-9141-5F3D6108C707}" dt="2025-01-22T11:52:43.482" v="58" actId="27636"/>
          <ac:spMkLst>
            <pc:docMk/>
            <pc:sldMk cId="2737621298" sldId="330"/>
            <ac:spMk id="3" creationId="{A5888747-4F1B-19A2-F514-73786506E94F}"/>
          </ac:spMkLst>
        </pc:spChg>
      </pc:sldChg>
    </pc:docChg>
  </pc:docChgLst>
  <pc:docChgLst>
    <pc:chgData name="Maria Griffin" userId="1001d356-1c4d-4cc5-bbba-423a5303bc77" providerId="ADAL" clId="{A0A9199B-D3B0-4010-B688-DE34243E9F6C}"/>
    <pc:docChg chg="custSel delSld modSld sldOrd">
      <pc:chgData name="Maria Griffin" userId="1001d356-1c4d-4cc5-bbba-423a5303bc77" providerId="ADAL" clId="{A0A9199B-D3B0-4010-B688-DE34243E9F6C}" dt="2025-01-16T13:33:52.980" v="148"/>
      <pc:docMkLst>
        <pc:docMk/>
      </pc:docMkLst>
      <pc:sldChg chg="ord modAnim">
        <pc:chgData name="Maria Griffin" userId="1001d356-1c4d-4cc5-bbba-423a5303bc77" providerId="ADAL" clId="{A0A9199B-D3B0-4010-B688-DE34243E9F6C}" dt="2025-01-16T13:33:52.980" v="148"/>
        <pc:sldMkLst>
          <pc:docMk/>
          <pc:sldMk cId="0" sldId="266"/>
        </pc:sldMkLst>
      </pc:sldChg>
      <pc:sldChg chg="addSp delSp modSp mod ord modAnim modNotesTx">
        <pc:chgData name="Maria Griffin" userId="1001d356-1c4d-4cc5-bbba-423a5303bc77" providerId="ADAL" clId="{A0A9199B-D3B0-4010-B688-DE34243E9F6C}" dt="2025-01-16T13:33:52.980" v="148"/>
        <pc:sldMkLst>
          <pc:docMk/>
          <pc:sldMk cId="1142598214" sldId="277"/>
        </pc:sldMkLst>
      </pc:sldChg>
      <pc:sldChg chg="modSp mod">
        <pc:chgData name="Maria Griffin" userId="1001d356-1c4d-4cc5-bbba-423a5303bc77" providerId="ADAL" clId="{A0A9199B-D3B0-4010-B688-DE34243E9F6C}" dt="2025-01-16T13:33:03.770" v="146" actId="20577"/>
        <pc:sldMkLst>
          <pc:docMk/>
          <pc:sldMk cId="2747623056" sldId="297"/>
        </pc:sldMkLst>
      </pc:sldChg>
      <pc:sldChg chg="modSp mod ord">
        <pc:chgData name="Maria Griffin" userId="1001d356-1c4d-4cc5-bbba-423a5303bc77" providerId="ADAL" clId="{A0A9199B-D3B0-4010-B688-DE34243E9F6C}" dt="2025-01-16T13:33:52.980" v="148"/>
        <pc:sldMkLst>
          <pc:docMk/>
          <pc:sldMk cId="585445959" sldId="298"/>
        </pc:sldMkLst>
      </pc:sldChg>
      <pc:sldChg chg="addSp delSp modSp mod ord">
        <pc:chgData name="Maria Griffin" userId="1001d356-1c4d-4cc5-bbba-423a5303bc77" providerId="ADAL" clId="{A0A9199B-D3B0-4010-B688-DE34243E9F6C}" dt="2025-01-16T13:33:52.980" v="148"/>
        <pc:sldMkLst>
          <pc:docMk/>
          <pc:sldMk cId="2499506697" sldId="310"/>
        </pc:sldMkLst>
      </pc:sldChg>
      <pc:sldChg chg="addSp delSp modSp del mod">
        <pc:chgData name="Maria Griffin" userId="1001d356-1c4d-4cc5-bbba-423a5303bc77" providerId="ADAL" clId="{A0A9199B-D3B0-4010-B688-DE34243E9F6C}" dt="2025-01-16T13:19:27.715" v="29" actId="47"/>
        <pc:sldMkLst>
          <pc:docMk/>
          <pc:sldMk cId="3887609045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3B001-F7FC-41FD-9677-7CEFA6C77C10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7D876-645D-408E-83B8-A8BD324FD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5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A6D9-C608-4494-A24B-FA9971D54D47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6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0A6A-7521-4197-850E-D3D703D421E0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E0B4-B22E-424E-B66A-F556409B7299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1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9104-374D-4238-81E7-C34E730209BB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7C2D-BEB1-4D9E-B14C-3D8850AB0353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0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BD6-A053-488A-88CB-74FB9BFB36FD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E141-A884-448B-8922-18796967F5B1}" type="datetime1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A171-E6DC-465E-9A52-F45A0D16D180}" type="datetime1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4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D9F8-03D3-49D2-87EE-79CDF2E1F0F5}" type="datetime1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3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7720-7C90-43B3-BC31-F9271DD6765B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87CC-8295-4DE1-8197-D0EBD634793D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0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9B69-CD08-4843-AAAA-A52A423E9C33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0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hyperlink" Target="mailto:email@e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gex-generator.olafneumann.org/" TargetMode="External"/><Relationship Id="rId4" Type="http://schemas.openxmlformats.org/officeDocument/2006/relationships/hyperlink" Target="https://regex101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iki.sei.cmu.edu/confluence/display/seccode/Top+10+Secure+Coding+Pract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5001"/>
            <a:ext cx="7886700" cy="769399"/>
          </a:xfrm>
        </p:spPr>
        <p:txBody>
          <a:bodyPr>
            <a:normAutofit/>
          </a:bodyPr>
          <a:lstStyle/>
          <a:p>
            <a:r>
              <a:rPr lang="en-US" sz="3600" b="1" dirty="0"/>
              <a:t>Vulnerability vs. Exploit vs. Threat?</a:t>
            </a:r>
            <a:endParaRPr lang="en-IE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3200400"/>
          </a:xfrm>
        </p:spPr>
        <p:txBody>
          <a:bodyPr>
            <a:normAutofit/>
          </a:bodyPr>
          <a:lstStyle/>
          <a:p>
            <a:r>
              <a:rPr lang="en-US" sz="2800" b="1" dirty="0"/>
              <a:t>Vulnerability</a:t>
            </a:r>
            <a:r>
              <a:rPr lang="en-US" sz="2800" dirty="0"/>
              <a:t> – A weakness in a system</a:t>
            </a:r>
          </a:p>
          <a:p>
            <a:r>
              <a:rPr lang="en-US" sz="2800" b="1" dirty="0"/>
              <a:t>Exploit</a:t>
            </a:r>
            <a:r>
              <a:rPr lang="en-US" sz="2800" dirty="0"/>
              <a:t> – a means of using/exploiting a vulnerability</a:t>
            </a:r>
          </a:p>
          <a:p>
            <a:r>
              <a:rPr lang="en-US" sz="2800" b="1" dirty="0"/>
              <a:t>Threat</a:t>
            </a:r>
            <a:r>
              <a:rPr lang="en-US" sz="2800" dirty="0"/>
              <a:t> – The risk of the above </a:t>
            </a:r>
          </a:p>
          <a:p>
            <a:pPr lvl="1"/>
            <a:r>
              <a:rPr lang="en-US" sz="2400" dirty="0"/>
              <a:t>A threat is any vulnerability that an be exploited</a:t>
            </a:r>
          </a:p>
          <a:p>
            <a:r>
              <a:rPr lang="en-GB" sz="2800" b="1" i="0" dirty="0">
                <a:solidFill>
                  <a:srgbClr val="1D1D1D"/>
                </a:solidFill>
                <a:effectLst/>
              </a:rPr>
              <a:t>Risk</a:t>
            </a:r>
            <a:r>
              <a:rPr lang="en-GB" sz="2800" b="0" i="0" dirty="0">
                <a:solidFill>
                  <a:srgbClr val="1D1D1D"/>
                </a:solidFill>
                <a:effectLst/>
              </a:rPr>
              <a:t> – the </a:t>
            </a:r>
            <a:r>
              <a:rPr lang="en-GB" sz="2800" b="1" i="0" dirty="0">
                <a:solidFill>
                  <a:srgbClr val="1D1D1D"/>
                </a:solidFill>
                <a:effectLst/>
              </a:rPr>
              <a:t>potential</a:t>
            </a:r>
            <a:r>
              <a:rPr lang="en-GB" sz="2800" b="0" i="0" dirty="0">
                <a:solidFill>
                  <a:srgbClr val="1D1D1D"/>
                </a:solidFill>
                <a:effectLst/>
              </a:rPr>
              <a:t> for loss or damage when a threat exploits a vulnerability. </a:t>
            </a:r>
            <a:r>
              <a:rPr lang="en-IE" sz="2000" b="0" i="0" dirty="0">
                <a:solidFill>
                  <a:srgbClr val="1D1D1D"/>
                </a:solidFill>
                <a:effectLst/>
              </a:rPr>
              <a:t>(Financial, privacy, etc.)</a:t>
            </a: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E" dirty="0"/>
          </a:p>
        </p:txBody>
      </p:sp>
      <p:pic>
        <p:nvPicPr>
          <p:cNvPr id="2050" name="Picture 2" descr="IT Security Vulnerability vs Threat vs Risk: What are the Differences? –  BMC Software | Blogs">
            <a:extLst>
              <a:ext uri="{FF2B5EF4-FFF2-40B4-BE49-F238E27FC236}">
                <a16:creationId xmlns:a16="http://schemas.microsoft.com/office/drawing/2014/main" id="{FF5F6D7F-992E-8E21-8CD7-4AD763659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07" y="4003583"/>
            <a:ext cx="7212786" cy="254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5E8DF3-FEE8-6779-AC16-DE12BB96A90A}"/>
              </a:ext>
            </a:extLst>
          </p:cNvPr>
          <p:cNvSpPr txBox="1"/>
          <p:nvPr/>
        </p:nvSpPr>
        <p:spPr>
          <a:xfrm>
            <a:off x="4485968" y="6589888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https://www.bmc.com/blogs/security-vulnerability-vs-threat-vs-risk-whats-difference/</a:t>
            </a:r>
          </a:p>
        </p:txBody>
      </p:sp>
    </p:spTree>
    <p:extLst>
      <p:ext uri="{BB962C8B-B14F-4D97-AF65-F5344CB8AC3E}">
        <p14:creationId xmlns:p14="http://schemas.microsoft.com/office/powerpoint/2010/main" val="10605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46B1-A30F-3FE8-B481-8EC8FF8E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1203"/>
            <a:ext cx="7886700" cy="1325563"/>
          </a:xfrm>
        </p:spPr>
        <p:txBody>
          <a:bodyPr>
            <a:normAutofit/>
          </a:bodyPr>
          <a:lstStyle/>
          <a:p>
            <a:r>
              <a:rPr lang="en-IE" sz="4000" b="1" dirty="0"/>
              <a:t>When to use??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913A9-A2E0-4EA9-D5F1-87A82A81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77" y="1101521"/>
            <a:ext cx="7886700" cy="650489"/>
          </a:xfrm>
        </p:spPr>
        <p:txBody>
          <a:bodyPr/>
          <a:lstStyle/>
          <a:p>
            <a:r>
              <a:rPr lang="en-IE" b="1" dirty="0"/>
              <a:t>Input Validation</a:t>
            </a:r>
          </a:p>
          <a:p>
            <a:endParaRPr lang="en-IE" b="1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6146" name="Picture 2" descr="Easiest way to remember Regular Expressions (Regex) | by Tobi Sam | Towards  Data Science">
            <a:extLst>
              <a:ext uri="{FF2B5EF4-FFF2-40B4-BE49-F238E27FC236}">
                <a16:creationId xmlns:a16="http://schemas.microsoft.com/office/drawing/2014/main" id="{4040A7F1-1966-DE9B-1856-4407A797F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7410" y="1981200"/>
            <a:ext cx="9511075" cy="356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6A52C3-BE5C-0234-EFB3-E056B0D90BF1}"/>
              </a:ext>
            </a:extLst>
          </p:cNvPr>
          <p:cNvSpPr txBox="1"/>
          <p:nvPr/>
        </p:nvSpPr>
        <p:spPr>
          <a:xfrm>
            <a:off x="3200400" y="5626884"/>
            <a:ext cx="1905000" cy="95410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{2,7}</a:t>
            </a:r>
            <a:endParaRPr lang="en-IE" sz="28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E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64CD6-3AA6-672B-8A17-1AF48D8D7F90}"/>
              </a:ext>
            </a:extLst>
          </p:cNvPr>
          <p:cNvSpPr txBox="1"/>
          <p:nvPr/>
        </p:nvSpPr>
        <p:spPr>
          <a:xfrm>
            <a:off x="3200400" y="5643375"/>
            <a:ext cx="1905000" cy="95410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E" sz="28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E" sz="2800" b="1" dirty="0"/>
          </a:p>
        </p:txBody>
      </p:sp>
    </p:spTree>
    <p:extLst>
      <p:ext uri="{BB962C8B-B14F-4D97-AF65-F5344CB8AC3E}">
        <p14:creationId xmlns:p14="http://schemas.microsoft.com/office/powerpoint/2010/main" val="391765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E083-501C-239A-7F9C-3366758E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en-IE" b="1" dirty="0"/>
              <a:t>Basic Syntax </a:t>
            </a:r>
            <a:r>
              <a:rPr lang="en-IE" sz="2400" b="1" dirty="0"/>
              <a:t>(varies for different languages)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5D33-B675-6CDB-A858-47F8C111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1"/>
            <a:ext cx="7886700" cy="4351338"/>
          </a:xfrm>
        </p:spPr>
        <p:txBody>
          <a:bodyPr/>
          <a:lstStyle/>
          <a:p>
            <a:r>
              <a:rPr lang="en-IE" dirty="0"/>
              <a:t>Characters and Meta Characters</a:t>
            </a:r>
          </a:p>
          <a:p>
            <a:pPr marL="0" indent="0"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Characters</a:t>
            </a:r>
            <a:r>
              <a:rPr lang="en-US" altLang="en-US" sz="2000" dirty="0">
                <a:latin typeface="Arial" panose="020B0604020202020204" pitchFamily="34" charset="0"/>
              </a:rPr>
              <a:t>:              </a:t>
            </a:r>
            <a:r>
              <a:rPr lang="en-US" altLang="en-US" sz="2000" dirty="0">
                <a:latin typeface="Arial Unicode MS"/>
              </a:rPr>
              <a:t>a-z</a:t>
            </a:r>
            <a:r>
              <a:rPr lang="en-US" altLang="en-US" sz="2000" dirty="0"/>
              <a:t>          </a:t>
            </a:r>
            <a:r>
              <a:rPr lang="en-US" altLang="en-US" sz="2000" dirty="0" err="1">
                <a:latin typeface="Arial Unicode MS"/>
              </a:rPr>
              <a:t>A-Z</a:t>
            </a:r>
            <a:r>
              <a:rPr lang="en-US" altLang="en-US" sz="2000" dirty="0"/>
              <a:t>          </a:t>
            </a:r>
            <a:r>
              <a:rPr lang="en-US" altLang="en-US" sz="2000" dirty="0">
                <a:latin typeface="Arial Unicode MS"/>
              </a:rPr>
              <a:t>0-9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b="1" dirty="0"/>
              <a:t>Example:</a:t>
            </a:r>
          </a:p>
          <a:p>
            <a:pPr marL="0" indent="0">
              <a:buNone/>
            </a:pPr>
            <a:r>
              <a:rPr lang="en-IE" dirty="0"/>
              <a:t>basic		[</a:t>
            </a:r>
            <a:r>
              <a:rPr lang="en-IE" dirty="0" err="1"/>
              <a:t>abc</a:t>
            </a:r>
            <a:r>
              <a:rPr lang="en-IE" dirty="0"/>
              <a:t>]     -</a:t>
            </a:r>
            <a:r>
              <a:rPr lang="en-US" i="0" dirty="0">
                <a:effectLst/>
                <a:latin typeface="canada-type-gibson"/>
              </a:rPr>
              <a:t> matches </a:t>
            </a:r>
            <a:r>
              <a:rPr lang="en-US" b="1" i="0" dirty="0">
                <a:effectLst/>
                <a:latin typeface="canada-type-gibson"/>
              </a:rPr>
              <a:t>a</a:t>
            </a:r>
            <a:r>
              <a:rPr lang="en-US" i="0" dirty="0">
                <a:effectLst/>
                <a:latin typeface="canada-type-gibson"/>
              </a:rPr>
              <a:t> or </a:t>
            </a:r>
            <a:r>
              <a:rPr lang="en-US" b="1" i="0" dirty="0">
                <a:effectLst/>
                <a:latin typeface="canada-type-gibson"/>
              </a:rPr>
              <a:t>b</a:t>
            </a:r>
            <a:r>
              <a:rPr lang="en-US" i="0" dirty="0">
                <a:effectLst/>
                <a:latin typeface="canada-type-gibson"/>
              </a:rPr>
              <a:t>, or </a:t>
            </a:r>
            <a:r>
              <a:rPr lang="en-US" b="1" i="0" dirty="0">
                <a:effectLst/>
                <a:latin typeface="canada-type-gibson"/>
              </a:rPr>
              <a:t>c</a:t>
            </a:r>
            <a:endParaRPr lang="en-IE" b="1" dirty="0"/>
          </a:p>
          <a:p>
            <a:pPr marL="0" indent="0">
              <a:buNone/>
            </a:pPr>
            <a:r>
              <a:rPr lang="en-IE" b="0" i="0" dirty="0">
                <a:effectLst/>
                <a:latin typeface="canada-type-gibson"/>
              </a:rPr>
              <a:t>negation</a:t>
            </a:r>
            <a:r>
              <a:rPr lang="en-IE" dirty="0"/>
              <a:t>	[^</a:t>
            </a:r>
            <a:r>
              <a:rPr lang="en-IE" dirty="0" err="1"/>
              <a:t>abc</a:t>
            </a:r>
            <a:r>
              <a:rPr lang="en-IE" dirty="0"/>
              <a:t>]  - </a:t>
            </a:r>
            <a:r>
              <a:rPr lang="en-US" i="0" dirty="0">
                <a:effectLst/>
                <a:latin typeface="canada-type-gibson"/>
              </a:rPr>
              <a:t>matches everything except </a:t>
            </a:r>
            <a:r>
              <a:rPr lang="en-US" b="1" i="0" dirty="0">
                <a:effectLst/>
                <a:latin typeface="canada-type-gibson"/>
              </a:rPr>
              <a:t>a</a:t>
            </a:r>
            <a:r>
              <a:rPr lang="en-US" i="0" dirty="0">
                <a:effectLst/>
                <a:latin typeface="canada-type-gibson"/>
              </a:rPr>
              <a:t> or </a:t>
            </a:r>
            <a:r>
              <a:rPr lang="en-US" b="1" i="0" dirty="0">
                <a:effectLst/>
                <a:latin typeface="canada-type-gibson"/>
              </a:rPr>
              <a:t>b</a:t>
            </a:r>
            <a:r>
              <a:rPr lang="en-US" i="0" dirty="0">
                <a:effectLst/>
                <a:latin typeface="canada-type-gibson"/>
              </a:rPr>
              <a:t>, or </a:t>
            </a:r>
            <a:r>
              <a:rPr lang="en-US" b="1" i="0" dirty="0">
                <a:effectLst/>
                <a:latin typeface="canada-type-gibson"/>
              </a:rPr>
              <a:t>c</a:t>
            </a:r>
          </a:p>
          <a:p>
            <a:pPr marL="0" indent="0">
              <a:buNone/>
            </a:pPr>
            <a:r>
              <a:rPr lang="en-US" dirty="0">
                <a:latin typeface="canada-type-gibson"/>
              </a:rPr>
              <a:t>Range		[a-c]	  - </a:t>
            </a:r>
            <a:r>
              <a:rPr lang="en-US" b="0" i="0" dirty="0">
                <a:effectLst/>
                <a:latin typeface="canada-type-gibson"/>
              </a:rPr>
              <a:t>matches a or b, or c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208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31ED1-2FD3-BA54-28F7-9052709F7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7CD6-E712-7D89-652B-3E78EFB1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en-IE" b="1" dirty="0"/>
              <a:t>Basic Syntax </a:t>
            </a:r>
            <a:r>
              <a:rPr lang="en-IE" sz="2400" b="1" dirty="0"/>
              <a:t>(varies for different languages)</a:t>
            </a:r>
            <a:endParaRPr lang="en-IE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C94566-026F-DD83-B247-1C2865E55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748" y="3429000"/>
            <a:ext cx="5877745" cy="23339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B0025-8F1E-42B3-9404-F97E06F75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06" y="1467290"/>
            <a:ext cx="6001588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0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30E92-6F05-C1B6-D6CA-911167E49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0484-0ACC-2416-0B4B-132D74F1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en-IE" b="1" i="0" dirty="0">
                <a:solidFill>
                  <a:srgbClr val="666666"/>
                </a:solidFill>
                <a:effectLst/>
                <a:latin typeface="canada-type-gibson"/>
              </a:rPr>
              <a:t>Java Regex Quantifiers</a:t>
            </a:r>
            <a:endParaRPr lang="en-IE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D127FC-6D50-DC48-EA41-370EF7A87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76400"/>
            <a:ext cx="6901627" cy="3200400"/>
          </a:xfrm>
        </p:spPr>
      </p:pic>
    </p:spTree>
    <p:extLst>
      <p:ext uri="{BB962C8B-B14F-4D97-AF65-F5344CB8AC3E}">
        <p14:creationId xmlns:p14="http://schemas.microsoft.com/office/powerpoint/2010/main" val="370867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9FC40-FA4E-86CE-CC03-E398B80A2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186B-2A59-018E-5EDF-2463A89B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en-US" b="1" i="0" dirty="0">
                <a:effectLst/>
                <a:latin typeface="canada-type-gibson"/>
              </a:rPr>
              <a:t>Java Regex Groups and Backreferences</a:t>
            </a:r>
            <a:endParaRPr lang="en-IE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946213-982F-817A-C63F-E7713E30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49" y="2057400"/>
            <a:ext cx="6864901" cy="329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5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E37F-460A-F539-AAEF-2A1BB4C1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Java's Regex Library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3AE61B2-69BD-5272-9B32-87E9236AF3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825625"/>
            <a:ext cx="70359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 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Compile regular expressions into a pattern for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Matcher 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Perform matching operations against a string.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matches()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whole string matching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/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find()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partial matches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6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50B2-D376-5018-2835-8547EC53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7" y="53532"/>
            <a:ext cx="7886700" cy="701674"/>
          </a:xfrm>
        </p:spPr>
        <p:txBody>
          <a:bodyPr/>
          <a:lstStyle/>
          <a:p>
            <a:r>
              <a:rPr lang="fr-FR" b="1" dirty="0"/>
              <a:t>Java Code Example: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892F-FFDF-5857-30F5-0AF0B5E7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71" y="1295400"/>
            <a:ext cx="1828800" cy="898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/>
              <a:t>Email Validation</a:t>
            </a:r>
            <a:endParaRPr lang="en-IE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16984-4DDB-AC45-18B5-DE593252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788570"/>
            <a:ext cx="6754168" cy="59825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98BBD8-ABA1-31A2-786D-E517B2CE31DE}"/>
              </a:ext>
            </a:extLst>
          </p:cNvPr>
          <p:cNvSpPr/>
          <p:nvPr/>
        </p:nvSpPr>
        <p:spPr>
          <a:xfrm>
            <a:off x="4648200" y="2057400"/>
            <a:ext cx="4114800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59156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BC453-E64E-36BD-CF0E-DF6D01EE2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6144-6548-C6EF-FD30-05265AFA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1"/>
            <a:ext cx="7886700" cy="990600"/>
          </a:xfrm>
        </p:spPr>
        <p:txBody>
          <a:bodyPr/>
          <a:lstStyle/>
          <a:p>
            <a:r>
              <a:rPr lang="en-IE" b="1" dirty="0"/>
              <a:t>Practical Exercise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877E-069C-9E91-229C-2E50D1CBA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143001"/>
            <a:ext cx="8763000" cy="5714999"/>
          </a:xfrm>
        </p:spPr>
        <p:txBody>
          <a:bodyPr>
            <a:normAutofit/>
          </a:bodyPr>
          <a:lstStyle/>
          <a:p>
            <a:r>
              <a:rPr lang="en-IE" dirty="0"/>
              <a:t>Create a Java Program that will ask a user to enter their email address and check it against a regular expression to validate it.</a:t>
            </a:r>
          </a:p>
          <a:p>
            <a:endParaRPr lang="en-IE" dirty="0"/>
          </a:p>
          <a:p>
            <a:r>
              <a:rPr lang="en-IE" dirty="0"/>
              <a:t>Create the Regular Expression (as a string)</a:t>
            </a:r>
          </a:p>
          <a:p>
            <a:pPr marL="342900" lvl="1" indent="0">
              <a:buNone/>
            </a:pPr>
            <a:r>
              <a:rPr lang="en-IE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emailRegex</a:t>
            </a:r>
            <a:r>
              <a:rPr lang="en-I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"^[a-z……</a:t>
            </a:r>
            <a:endParaRPr lang="en-IE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endParaRPr lang="en-IE" dirty="0"/>
          </a:p>
          <a:p>
            <a:pPr marL="342900" lvl="1" indent="0">
              <a:buNone/>
            </a:pPr>
            <a:endParaRPr lang="en-IE" dirty="0"/>
          </a:p>
          <a:p>
            <a:pPr>
              <a:lnSpc>
                <a:spcPts val="1425"/>
              </a:lnSpc>
            </a:pPr>
            <a:r>
              <a:rPr lang="en-IE" b="0" dirty="0">
                <a:effectLst/>
                <a:latin typeface="Consolas" panose="020B0609020204030204" pitchFamily="49" charset="0"/>
              </a:rPr>
              <a:t>Compile the regex into a pattern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E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I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I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IE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lang="en-I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emailRegex</a:t>
            </a:r>
            <a:r>
              <a:rPr lang="en-I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endParaRPr lang="en-IE" dirty="0"/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Ask the user to enter an email address</a:t>
            </a:r>
          </a:p>
          <a:p>
            <a:pPr marL="0" indent="0">
              <a:buNone/>
            </a:pPr>
            <a:endParaRPr lang="en-IE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Create a matcher to check the input email</a:t>
            </a:r>
          </a:p>
          <a:p>
            <a:pPr marL="342900" lvl="1" indent="0">
              <a:buNone/>
            </a:pPr>
            <a:r>
              <a:rPr lang="en-US" sz="2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en-US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en-US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2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en-US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inputEmail</a:t>
            </a:r>
            <a:r>
              <a:rPr lang="en-US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Check if the email matches the pattern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8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5D26-CF35-5A47-2CC4-E2689022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52400"/>
            <a:ext cx="7886700" cy="1325563"/>
          </a:xfrm>
        </p:spPr>
        <p:txBody>
          <a:bodyPr/>
          <a:lstStyle/>
          <a:p>
            <a:r>
              <a:rPr lang="en-IE" b="1" dirty="0"/>
              <a:t>Python</a:t>
            </a:r>
          </a:p>
        </p:txBody>
      </p:sp>
      <p:pic>
        <p:nvPicPr>
          <p:cNvPr id="7170" name="Picture 2" descr="RegEx in Python : The Basics | Towards AI">
            <a:extLst>
              <a:ext uri="{FF2B5EF4-FFF2-40B4-BE49-F238E27FC236}">
                <a16:creationId xmlns:a16="http://schemas.microsoft.com/office/drawing/2014/main" id="{5E51D50F-1B6C-34E4-F8E6-37A88FA93B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07" y="1219200"/>
            <a:ext cx="849106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20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3253-E882-031A-A351-9906C7A3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0" y="138271"/>
            <a:ext cx="8730669" cy="852329"/>
          </a:xfrm>
        </p:spPr>
        <p:txBody>
          <a:bodyPr>
            <a:normAutofit/>
          </a:bodyPr>
          <a:lstStyle/>
          <a:p>
            <a:r>
              <a:rPr kumimoji="0" lang="en-IE" altLang="en-US" sz="36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Regular Expressions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8747-4F1B-19A2-F514-73786506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761999"/>
            <a:ext cx="8806867" cy="5957729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E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 the username : </a:t>
            </a:r>
            <a:br>
              <a:rPr kumimoji="0" lang="en-IE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E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Make sure it is </a:t>
            </a:r>
            <a:r>
              <a:rPr kumimoji="0" lang="en-IE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5 and 15 characters</a:t>
            </a:r>
            <a:r>
              <a:rPr kumimoji="0" lang="en-IE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followed by a </a:t>
            </a:r>
            <a:r>
              <a:rPr kumimoji="0" lang="en-IE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IE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followed by </a:t>
            </a:r>
            <a:r>
              <a:rPr kumimoji="0" lang="en-IE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5 and 15 characters   </a:t>
            </a:r>
            <a:r>
              <a:rPr kumimoji="0" lang="en-IE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kumimoji="0" lang="en-IE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IE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firstname.surname</a:t>
            </a:r>
            <a:r>
              <a:rPr kumimoji="0" lang="en-IE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kumimoji="0" lang="en-IE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maria.griffin</a:t>
            </a:r>
            <a:r>
              <a:rPr kumimoji="0" lang="en-IE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IE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E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 the password : </a:t>
            </a:r>
            <a:endParaRPr kumimoji="0" lang="en-IE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IE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Ask for a password and make sure it is greater than 8 characters has upper and lower case, has at least one number and at least one symbol</a:t>
            </a:r>
            <a:endParaRPr kumimoji="0" lang="en-IE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E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 the email : </a:t>
            </a:r>
            <a:endParaRPr kumimoji="0" lang="en-IE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IE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sure it conforms to  </a:t>
            </a:r>
            <a:r>
              <a:rPr kumimoji="0" lang="en-IE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characters(a-z)</a:t>
            </a:r>
            <a:r>
              <a:rPr kumimoji="0" lang="en-IE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followed by </a:t>
            </a:r>
            <a:r>
              <a:rPr kumimoji="0" lang="en-IE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kumimoji="0" lang="en-IE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followed by </a:t>
            </a:r>
            <a:r>
              <a:rPr kumimoji="0" lang="en-IE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characters(a-z)</a:t>
            </a:r>
            <a:r>
              <a:rPr kumimoji="0" lang="en-IE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followed by </a:t>
            </a:r>
            <a:r>
              <a:rPr kumimoji="0" lang="en-IE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IE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followed by </a:t>
            </a:r>
            <a:r>
              <a:rPr kumimoji="0" lang="en-IE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2/3 characters</a:t>
            </a:r>
            <a:r>
              <a:rPr kumimoji="0" lang="en-IE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kumimoji="0" lang="en-IE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kumimoji="0" lang="en-IE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IE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email@email.com</a:t>
            </a:r>
            <a:endParaRPr kumimoji="0" lang="en-IE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IE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use </a:t>
            </a:r>
            <a:r>
              <a:rPr kumimoji="0" lang="en-IE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https://regexr.com</a:t>
            </a:r>
            <a:r>
              <a:rPr kumimoji="0" lang="en-IE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help you build up your </a:t>
            </a:r>
            <a:r>
              <a:rPr kumimoji="0" lang="en-IE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kumimoji="0" lang="en-IE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IE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sources : </a:t>
            </a:r>
            <a:endParaRPr kumimoji="0" lang="en-IE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https://regex101.com/</a:t>
            </a:r>
            <a:endParaRPr kumimoji="0" lang="en-IE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IE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https://regex-generator.olafneumann.org/</a:t>
            </a:r>
            <a:endParaRPr kumimoji="0" lang="en-IE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E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C51A53-DFA2-5919-A328-0872C5114859}"/>
              </a:ext>
            </a:extLst>
          </p:cNvPr>
          <p:cNvCxnSpPr/>
          <p:nvPr/>
        </p:nvCxnSpPr>
        <p:spPr>
          <a:xfrm flipV="1">
            <a:off x="1151255" y="6900545"/>
            <a:ext cx="523621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7D7ECF78-D2F0-EC46-76CB-AC0F6575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25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2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5647"/>
            <a:ext cx="81534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Vulnerability Protection?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535" y="936312"/>
            <a:ext cx="7998542" cy="1502088"/>
          </a:xfrm>
        </p:spPr>
        <p:txBody>
          <a:bodyPr>
            <a:normAutofit/>
          </a:bodyPr>
          <a:lstStyle/>
          <a:p>
            <a:r>
              <a:rPr lang="en-US" sz="2800" dirty="0"/>
              <a:t>How do we protect against vulnerabilities? </a:t>
            </a:r>
          </a:p>
          <a:p>
            <a:pPr lvl="1">
              <a:buNone/>
            </a:pPr>
            <a:r>
              <a:rPr lang="en-US" sz="2400" i="1" dirty="0"/>
              <a:t>Develop secure software!</a:t>
            </a:r>
          </a:p>
          <a:p>
            <a:r>
              <a:rPr lang="en-US" dirty="0">
                <a:hlinkClick r:id="rId2"/>
              </a:rPr>
              <a:t>Top 10 Secure Coding Practices - CERT Secure Coding - Confluence</a:t>
            </a:r>
            <a:endParaRPr lang="en-IE" dirty="0"/>
          </a:p>
          <a:p>
            <a:endParaRPr lang="en-US" dirty="0"/>
          </a:p>
        </p:txBody>
      </p:sp>
      <p:pic>
        <p:nvPicPr>
          <p:cNvPr id="6148" name="Picture 4" descr="Image result for secure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17514"/>
            <a:ext cx="2304111" cy="30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1" y="6142149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See link on Blackboard to this 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590800"/>
            <a:ext cx="2438400" cy="32553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9200" y="621613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hlinkClick r:id="rId2"/>
              </a:rPr>
              <a:t>https://wiki.sei.cmu.edu/confluence/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3870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2F85-D1D9-901F-EBA6-BAE026B9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7468"/>
            <a:ext cx="7886700" cy="1325563"/>
          </a:xfrm>
        </p:spPr>
        <p:txBody>
          <a:bodyPr/>
          <a:lstStyle/>
          <a:p>
            <a:r>
              <a:rPr lang="en-IE" b="1" dirty="0"/>
              <a:t>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73D8-B05B-BD51-3818-A12AAEA6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139121"/>
            <a:ext cx="7886700" cy="460375"/>
          </a:xfrm>
        </p:spPr>
        <p:txBody>
          <a:bodyPr/>
          <a:lstStyle/>
          <a:p>
            <a:r>
              <a:rPr lang="en-IE" dirty="0"/>
              <a:t>One of the basics of secure code, but What does that mean?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76EAA-25F8-7060-DFE6-8EC70D3D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23" y="1676400"/>
            <a:ext cx="7149553" cy="47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7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96929-C421-A481-4930-B3C93404C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7D7-1F05-18B4-5471-B89C468D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7468"/>
            <a:ext cx="7886700" cy="1325563"/>
          </a:xfrm>
        </p:spPr>
        <p:txBody>
          <a:bodyPr/>
          <a:lstStyle/>
          <a:p>
            <a:r>
              <a:rPr lang="en-IE" b="1" dirty="0"/>
              <a:t>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5E6C-AAEA-1837-E11B-23E6B312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139121"/>
            <a:ext cx="7886700" cy="460375"/>
          </a:xfrm>
        </p:spPr>
        <p:txBody>
          <a:bodyPr/>
          <a:lstStyle/>
          <a:p>
            <a:r>
              <a:rPr lang="en-IE" dirty="0"/>
              <a:t>What happens if I type in the word ‘two’     ??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09B09-2307-73CC-1A3C-9A3D8EB8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09800"/>
            <a:ext cx="7191018" cy="3509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5FA300-EFE8-8C42-8C22-7D18A56BC2EC}"/>
              </a:ext>
            </a:extLst>
          </p:cNvPr>
          <p:cNvSpPr txBox="1"/>
          <p:nvPr/>
        </p:nvSpPr>
        <p:spPr>
          <a:xfrm>
            <a:off x="609600" y="5581953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/>
              <a:t>It gives me an error. Why?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59710-770B-8B95-030D-8E17AC4C44A6}"/>
              </a:ext>
            </a:extLst>
          </p:cNvPr>
          <p:cNvSpPr txBox="1"/>
          <p:nvPr/>
        </p:nvSpPr>
        <p:spPr>
          <a:xfrm>
            <a:off x="641555" y="6102282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/>
              <a:t>What should I do?</a:t>
            </a:r>
          </a:p>
        </p:txBody>
      </p:sp>
    </p:spTree>
    <p:extLst>
      <p:ext uri="{BB962C8B-B14F-4D97-AF65-F5344CB8AC3E}">
        <p14:creationId xmlns:p14="http://schemas.microsoft.com/office/powerpoint/2010/main" val="195302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20E9E-4BFF-C058-434E-2A3909AA9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4BD8-6843-6EA8-CE3E-DF47A431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7468"/>
            <a:ext cx="7886700" cy="1325563"/>
          </a:xfrm>
        </p:spPr>
        <p:txBody>
          <a:bodyPr/>
          <a:lstStyle/>
          <a:p>
            <a:r>
              <a:rPr lang="en-IE" b="1" dirty="0"/>
              <a:t>Validate the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E92B7-F464-23A7-D5C1-5E5E4DEFE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139121"/>
            <a:ext cx="7886700" cy="460375"/>
          </a:xfrm>
        </p:spPr>
        <p:txBody>
          <a:bodyPr/>
          <a:lstStyle/>
          <a:p>
            <a:r>
              <a:rPr lang="en-IE" dirty="0"/>
              <a:t>The code will try and assign anything to </a:t>
            </a:r>
            <a:r>
              <a:rPr lang="en-IE" i="1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186CD-B906-1052-B002-AC025FA5C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99496"/>
            <a:ext cx="6998808" cy="45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24E17-1EE0-6600-1E21-6234D72DB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B878-CD6F-FA16-507A-6A4E2FF8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7468"/>
            <a:ext cx="7886700" cy="1325563"/>
          </a:xfrm>
        </p:spPr>
        <p:txBody>
          <a:bodyPr/>
          <a:lstStyle/>
          <a:p>
            <a:r>
              <a:rPr lang="en-IE" b="1" dirty="0"/>
              <a:t>Validate the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D51C-1AC3-37D3-9314-87623C70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139121"/>
            <a:ext cx="7886700" cy="460375"/>
          </a:xfrm>
        </p:spPr>
        <p:txBody>
          <a:bodyPr/>
          <a:lstStyle/>
          <a:p>
            <a:r>
              <a:rPr lang="en-IE" dirty="0"/>
              <a:t>We need to check that we have a number!</a:t>
            </a:r>
            <a:endParaRPr lang="en-I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dirty="0"/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C6E1E-DEDF-D616-9ECB-01DB736F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2053"/>
            <a:ext cx="7353300" cy="49404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D96C19-F43A-2693-E65A-DCC76BE40D58}"/>
              </a:ext>
            </a:extLst>
          </p:cNvPr>
          <p:cNvSpPr/>
          <p:nvPr/>
        </p:nvSpPr>
        <p:spPr>
          <a:xfrm>
            <a:off x="1676400" y="4495800"/>
            <a:ext cx="40386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B038025-AD91-3EB2-ECA8-444387893155}"/>
              </a:ext>
            </a:extLst>
          </p:cNvPr>
          <p:cNvSpPr/>
          <p:nvPr/>
        </p:nvSpPr>
        <p:spPr>
          <a:xfrm>
            <a:off x="6858000" y="990600"/>
            <a:ext cx="1828800" cy="1600200"/>
          </a:xfrm>
          <a:prstGeom prst="wedgeRoundRectCallout">
            <a:avLst>
              <a:gd name="adj1" fmla="val -180160"/>
              <a:gd name="adj2" fmla="val 17862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First Check that the user has entered an Int</a:t>
            </a:r>
          </a:p>
        </p:txBody>
      </p:sp>
    </p:spTree>
    <p:extLst>
      <p:ext uri="{BB962C8B-B14F-4D97-AF65-F5344CB8AC3E}">
        <p14:creationId xmlns:p14="http://schemas.microsoft.com/office/powerpoint/2010/main" val="123573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8237-F8A4-F688-61E2-1CD5695A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1"/>
            <a:ext cx="7886700" cy="990600"/>
          </a:xfrm>
        </p:spPr>
        <p:txBody>
          <a:bodyPr/>
          <a:lstStyle/>
          <a:p>
            <a:r>
              <a:rPr lang="en-IE" b="1" dirty="0"/>
              <a:t>Practical Exercise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8C82-15D5-96B9-4AB1-CCDFBD13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32" y="990600"/>
            <a:ext cx="8763000" cy="5714999"/>
          </a:xfrm>
        </p:spPr>
        <p:txBody>
          <a:bodyPr>
            <a:normAutofit/>
          </a:bodyPr>
          <a:lstStyle/>
          <a:p>
            <a:endParaRPr lang="en-IE" dirty="0"/>
          </a:p>
          <a:p>
            <a:r>
              <a:rPr lang="en-IE" dirty="0"/>
              <a:t>Create a Program (use any language that you want) that will ask a user to their name and their age. Add code to make sure enter a string and an int.</a:t>
            </a:r>
          </a:p>
          <a:p>
            <a:endParaRPr lang="en-IE" dirty="0"/>
          </a:p>
          <a:p>
            <a:r>
              <a:rPr lang="en-IE" dirty="0"/>
              <a:t>You need to check that the values entered are not null</a:t>
            </a:r>
          </a:p>
          <a:p>
            <a:pPr lvl="1"/>
            <a:r>
              <a:rPr lang="en-IE" dirty="0"/>
              <a:t>If either one of them in null, then we exit or add a loop to tell the user to try again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You need to check that the age is an int</a:t>
            </a:r>
          </a:p>
          <a:p>
            <a:pPr lvl="1"/>
            <a:r>
              <a:rPr lang="en-IE" dirty="0"/>
              <a:t>If it’s not an int we exit or add a loop to tell the user to try again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You need to check that the name is a string</a:t>
            </a:r>
          </a:p>
          <a:p>
            <a:pPr lvl="1"/>
            <a:r>
              <a:rPr lang="en-IE" dirty="0"/>
              <a:t>If it’s not an string we exit or add a loop to tell the user to try again</a:t>
            </a:r>
          </a:p>
          <a:p>
            <a:pPr lvl="1"/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0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1D9E5-46C3-6094-56B2-A67328D6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4474464"/>
            <a:ext cx="8182230" cy="7908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kumimoji="0" lang="en-US" altLang="en-US" sz="36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Introduction to Regular Expressions in Java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E61FE4-6A53-C9AF-937A-92483C501C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9160" y="5660607"/>
            <a:ext cx="8182233" cy="5526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fontAlgn="base">
              <a:spcBef>
                <a:spcPts val="1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Practical Approach to Text Processing</a:t>
            </a:r>
          </a:p>
        </p:txBody>
      </p:sp>
      <p:sp>
        <p:nvSpPr>
          <p:cNvPr id="1034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5509052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over image for Regular Expressions - Grouping and string methods">
            <a:extLst>
              <a:ext uri="{FF2B5EF4-FFF2-40B4-BE49-F238E27FC236}">
                <a16:creationId xmlns:a16="http://schemas.microsoft.com/office/drawing/2014/main" id="{1206608B-3E97-6C34-AB83-C605FC4E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91" y="817064"/>
            <a:ext cx="7767458" cy="32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2A8CC4-449A-2692-59E4-E8C21C9AA47E}"/>
              </a:ext>
            </a:extLst>
          </p:cNvPr>
          <p:cNvSpPr txBox="1">
            <a:spLocks/>
          </p:cNvSpPr>
          <p:nvPr/>
        </p:nvSpPr>
        <p:spPr>
          <a:xfrm>
            <a:off x="626926" y="68868"/>
            <a:ext cx="7886700" cy="115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b="1" dirty="0"/>
              <a:t>Extra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33589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4E06-5EE5-0747-EB40-737A6FE5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Regular Expressions?</a:t>
            </a:r>
            <a:endParaRPr lang="en-I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221892-77D6-BFB8-5B5B-E2A9B4D069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521" y="1689556"/>
            <a:ext cx="8153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Simplify the process of searching for patterns in text.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Uses: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validation, parsing text, and string manipulation. </a:t>
            </a:r>
          </a:p>
        </p:txBody>
      </p:sp>
    </p:spTree>
    <p:extLst>
      <p:ext uri="{BB962C8B-B14F-4D97-AF65-F5344CB8AC3E}">
        <p14:creationId xmlns:p14="http://schemas.microsoft.com/office/powerpoint/2010/main" val="58532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4844</TotalTime>
  <Words>736</Words>
  <Application>Microsoft Office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canada-type-gibson</vt:lpstr>
      <vt:lpstr>Consolas</vt:lpstr>
      <vt:lpstr>Courier New</vt:lpstr>
      <vt:lpstr>Office Theme</vt:lpstr>
      <vt:lpstr>Vulnerability vs. Exploit vs. Threat?</vt:lpstr>
      <vt:lpstr>Vulnerability Protection?</vt:lpstr>
      <vt:lpstr>Input Validation</vt:lpstr>
      <vt:lpstr>Input Validation</vt:lpstr>
      <vt:lpstr>Validate the Input</vt:lpstr>
      <vt:lpstr>Validate the Input</vt:lpstr>
      <vt:lpstr>Practical Exercise </vt:lpstr>
      <vt:lpstr>Introduction to Regular Expressions in Java</vt:lpstr>
      <vt:lpstr>What are Regular Expressions?</vt:lpstr>
      <vt:lpstr>When to use??</vt:lpstr>
      <vt:lpstr>Basic Syntax (varies for different languages)</vt:lpstr>
      <vt:lpstr>Basic Syntax (varies for different languages)</vt:lpstr>
      <vt:lpstr>Java Regex Quantifiers</vt:lpstr>
      <vt:lpstr>Java Regex Groups and Backreferences</vt:lpstr>
      <vt:lpstr>Java's Regex Library</vt:lpstr>
      <vt:lpstr>Java Code Example:</vt:lpstr>
      <vt:lpstr>Practical Exercise </vt:lpstr>
      <vt:lpstr>Python</vt:lpstr>
      <vt:lpstr>More 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Meneely</dc:creator>
  <cp:lastModifiedBy>Maria Griffin</cp:lastModifiedBy>
  <cp:revision>281</cp:revision>
  <dcterms:created xsi:type="dcterms:W3CDTF">2011-11-14T18:23:03Z</dcterms:created>
  <dcterms:modified xsi:type="dcterms:W3CDTF">2025-01-22T11:53:12Z</dcterms:modified>
</cp:coreProperties>
</file>