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0" r:id="rId2"/>
    <p:sldId id="313" r:id="rId3"/>
    <p:sldId id="291" r:id="rId4"/>
    <p:sldId id="292" r:id="rId5"/>
    <p:sldId id="293" r:id="rId6"/>
    <p:sldId id="294" r:id="rId7"/>
    <p:sldId id="312" r:id="rId8"/>
    <p:sldId id="295" r:id="rId9"/>
    <p:sldId id="264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82A1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B5A25-B78E-4BCE-9DFA-6FA0300C4D80}" v="1" dt="2024-03-05T11:02:01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6" autoAdjust="0"/>
    <p:restoredTop sz="94660"/>
  </p:normalViewPr>
  <p:slideViewPr>
    <p:cSldViewPr snapToGrid="0">
      <p:cViewPr varScale="1">
        <p:scale>
          <a:sx n="69" d="100"/>
          <a:sy n="69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Griffin" userId="1001d356-1c4d-4cc5-bbba-423a5303bc77" providerId="ADAL" clId="{323B5A25-B78E-4BCE-9DFA-6FA0300C4D80}"/>
    <pc:docChg chg="custSel modSld">
      <pc:chgData name="Maria Griffin" userId="1001d356-1c4d-4cc5-bbba-423a5303bc77" providerId="ADAL" clId="{323B5A25-B78E-4BCE-9DFA-6FA0300C4D80}" dt="2024-03-05T11:02:35.279" v="33" actId="403"/>
      <pc:docMkLst>
        <pc:docMk/>
      </pc:docMkLst>
      <pc:sldChg chg="modSp mod">
        <pc:chgData name="Maria Griffin" userId="1001d356-1c4d-4cc5-bbba-423a5303bc77" providerId="ADAL" clId="{323B5A25-B78E-4BCE-9DFA-6FA0300C4D80}" dt="2024-03-05T11:01:32.989" v="17" actId="403"/>
        <pc:sldMkLst>
          <pc:docMk/>
          <pc:sldMk cId="4260486925" sldId="291"/>
        </pc:sldMkLst>
        <pc:spChg chg="mod">
          <ac:chgData name="Maria Griffin" userId="1001d356-1c4d-4cc5-bbba-423a5303bc77" providerId="ADAL" clId="{323B5A25-B78E-4BCE-9DFA-6FA0300C4D80}" dt="2024-03-05T11:01:32.989" v="17" actId="403"/>
          <ac:spMkLst>
            <pc:docMk/>
            <pc:sldMk cId="4260486925" sldId="291"/>
            <ac:spMk id="3" creationId="{00000000-0000-0000-0000-000000000000}"/>
          </ac:spMkLst>
        </pc:spChg>
      </pc:sldChg>
      <pc:sldChg chg="modSp mod">
        <pc:chgData name="Maria Griffin" userId="1001d356-1c4d-4cc5-bbba-423a5303bc77" providerId="ADAL" clId="{323B5A25-B78E-4BCE-9DFA-6FA0300C4D80}" dt="2024-03-05T11:01:43.872" v="22" actId="27636"/>
        <pc:sldMkLst>
          <pc:docMk/>
          <pc:sldMk cId="2682184419" sldId="292"/>
        </pc:sldMkLst>
        <pc:spChg chg="mod">
          <ac:chgData name="Maria Griffin" userId="1001d356-1c4d-4cc5-bbba-423a5303bc77" providerId="ADAL" clId="{323B5A25-B78E-4BCE-9DFA-6FA0300C4D80}" dt="2024-03-05T11:01:43.872" v="22" actId="27636"/>
          <ac:spMkLst>
            <pc:docMk/>
            <pc:sldMk cId="2682184419" sldId="292"/>
            <ac:spMk id="3" creationId="{00000000-0000-0000-0000-000000000000}"/>
          </ac:spMkLst>
        </pc:spChg>
      </pc:sldChg>
      <pc:sldChg chg="modSp mod">
        <pc:chgData name="Maria Griffin" userId="1001d356-1c4d-4cc5-bbba-423a5303bc77" providerId="ADAL" clId="{323B5A25-B78E-4BCE-9DFA-6FA0300C4D80}" dt="2024-03-05T11:01:51.794" v="26" actId="1076"/>
        <pc:sldMkLst>
          <pc:docMk/>
          <pc:sldMk cId="3838160725" sldId="293"/>
        </pc:sldMkLst>
        <pc:spChg chg="mod">
          <ac:chgData name="Maria Griffin" userId="1001d356-1c4d-4cc5-bbba-423a5303bc77" providerId="ADAL" clId="{323B5A25-B78E-4BCE-9DFA-6FA0300C4D80}" dt="2024-03-05T11:01:51.794" v="26" actId="1076"/>
          <ac:spMkLst>
            <pc:docMk/>
            <pc:sldMk cId="3838160725" sldId="293"/>
            <ac:spMk id="3" creationId="{00000000-0000-0000-0000-000000000000}"/>
          </ac:spMkLst>
        </pc:spChg>
      </pc:sldChg>
      <pc:sldChg chg="modSp mod">
        <pc:chgData name="Maria Griffin" userId="1001d356-1c4d-4cc5-bbba-423a5303bc77" providerId="ADAL" clId="{323B5A25-B78E-4BCE-9DFA-6FA0300C4D80}" dt="2024-03-05T11:02:05.768" v="29" actId="14100"/>
        <pc:sldMkLst>
          <pc:docMk/>
          <pc:sldMk cId="2048250316" sldId="294"/>
        </pc:sldMkLst>
        <pc:spChg chg="mod">
          <ac:chgData name="Maria Griffin" userId="1001d356-1c4d-4cc5-bbba-423a5303bc77" providerId="ADAL" clId="{323B5A25-B78E-4BCE-9DFA-6FA0300C4D80}" dt="2024-03-05T11:02:05.768" v="29" actId="14100"/>
          <ac:spMkLst>
            <pc:docMk/>
            <pc:sldMk cId="2048250316" sldId="294"/>
            <ac:spMk id="3" creationId="{00000000-0000-0000-0000-000000000000}"/>
          </ac:spMkLst>
        </pc:spChg>
      </pc:sldChg>
      <pc:sldChg chg="modSp mod">
        <pc:chgData name="Maria Griffin" userId="1001d356-1c4d-4cc5-bbba-423a5303bc77" providerId="ADAL" clId="{323B5A25-B78E-4BCE-9DFA-6FA0300C4D80}" dt="2024-03-05T11:02:24.490" v="32" actId="14100"/>
        <pc:sldMkLst>
          <pc:docMk/>
          <pc:sldMk cId="2941034404" sldId="295"/>
        </pc:sldMkLst>
        <pc:picChg chg="mod">
          <ac:chgData name="Maria Griffin" userId="1001d356-1c4d-4cc5-bbba-423a5303bc77" providerId="ADAL" clId="{323B5A25-B78E-4BCE-9DFA-6FA0300C4D80}" dt="2024-03-05T11:02:24.490" v="32" actId="14100"/>
          <ac:picMkLst>
            <pc:docMk/>
            <pc:sldMk cId="2941034404" sldId="295"/>
            <ac:picMk id="5" creationId="{315005F8-5D6C-6051-9983-2776CD956AA4}"/>
          </ac:picMkLst>
        </pc:picChg>
      </pc:sldChg>
      <pc:sldChg chg="modSp mod">
        <pc:chgData name="Maria Griffin" userId="1001d356-1c4d-4cc5-bbba-423a5303bc77" providerId="ADAL" clId="{323B5A25-B78E-4BCE-9DFA-6FA0300C4D80}" dt="2024-03-05T11:02:35.279" v="33" actId="403"/>
        <pc:sldMkLst>
          <pc:docMk/>
          <pc:sldMk cId="547384264" sldId="296"/>
        </pc:sldMkLst>
        <pc:spChg chg="mod">
          <ac:chgData name="Maria Griffin" userId="1001d356-1c4d-4cc5-bbba-423a5303bc77" providerId="ADAL" clId="{323B5A25-B78E-4BCE-9DFA-6FA0300C4D80}" dt="2024-03-05T11:02:35.279" v="33" actId="403"/>
          <ac:spMkLst>
            <pc:docMk/>
            <pc:sldMk cId="547384264" sldId="296"/>
            <ac:spMk id="4" creationId="{1EAD1E0E-CBA7-D5E1-0859-D4C2787EFAC5}"/>
          </ac:spMkLst>
        </pc:spChg>
      </pc:sldChg>
      <pc:sldChg chg="modSp mod">
        <pc:chgData name="Maria Griffin" userId="1001d356-1c4d-4cc5-bbba-423a5303bc77" providerId="ADAL" clId="{323B5A25-B78E-4BCE-9DFA-6FA0300C4D80}" dt="2024-03-05T11:02:16.690" v="31" actId="27636"/>
        <pc:sldMkLst>
          <pc:docMk/>
          <pc:sldMk cId="1161257386" sldId="312"/>
        </pc:sldMkLst>
        <pc:spChg chg="mod">
          <ac:chgData name="Maria Griffin" userId="1001d356-1c4d-4cc5-bbba-423a5303bc77" providerId="ADAL" clId="{323B5A25-B78E-4BCE-9DFA-6FA0300C4D80}" dt="2024-03-05T11:02:16.690" v="31" actId="27636"/>
          <ac:spMkLst>
            <pc:docMk/>
            <pc:sldMk cId="1161257386" sldId="312"/>
            <ac:spMk id="3" creationId="{00000000-0000-0000-0000-000000000000}"/>
          </ac:spMkLst>
        </pc:spChg>
      </pc:sldChg>
      <pc:sldChg chg="modSp mod">
        <pc:chgData name="Maria Griffin" userId="1001d356-1c4d-4cc5-bbba-423a5303bc77" providerId="ADAL" clId="{323B5A25-B78E-4BCE-9DFA-6FA0300C4D80}" dt="2024-03-05T11:01:21.284" v="9" actId="20577"/>
        <pc:sldMkLst>
          <pc:docMk/>
          <pc:sldMk cId="2792529480" sldId="313"/>
        </pc:sldMkLst>
        <pc:spChg chg="mod">
          <ac:chgData name="Maria Griffin" userId="1001d356-1c4d-4cc5-bbba-423a5303bc77" providerId="ADAL" clId="{323B5A25-B78E-4BCE-9DFA-6FA0300C4D80}" dt="2024-03-05T11:01:21.284" v="9" actId="20577"/>
          <ac:spMkLst>
            <pc:docMk/>
            <pc:sldMk cId="2792529480" sldId="313"/>
            <ac:spMk id="3" creationId="{00000000-0000-0000-0000-000000000000}"/>
          </ac:spMkLst>
        </pc:spChg>
      </pc:sldChg>
    </pc:docChg>
  </pc:docChgLst>
  <pc:docChgLst>
    <pc:chgData name="Maria Griffin" userId="1001d356-1c4d-4cc5-bbba-423a5303bc77" providerId="ADAL" clId="{11D6C22B-CA4A-4437-A618-B3786868CC13}"/>
    <pc:docChg chg="undo custSel addSld delSld modSld sldOrd">
      <pc:chgData name="Maria Griffin" userId="1001d356-1c4d-4cc5-bbba-423a5303bc77" providerId="ADAL" clId="{11D6C22B-CA4A-4437-A618-B3786868CC13}" dt="2023-03-01T13:53:51.075" v="395" actId="14100"/>
      <pc:docMkLst>
        <pc:docMk/>
      </pc:docMkLst>
      <pc:sldChg chg="del">
        <pc:chgData name="Maria Griffin" userId="1001d356-1c4d-4cc5-bbba-423a5303bc77" providerId="ADAL" clId="{11D6C22B-CA4A-4437-A618-B3786868CC13}" dt="2023-03-01T13:38:57.663" v="52" actId="47"/>
        <pc:sldMkLst>
          <pc:docMk/>
          <pc:sldMk cId="345563300" sldId="256"/>
        </pc:sldMkLst>
      </pc:sldChg>
      <pc:sldChg chg="del">
        <pc:chgData name="Maria Griffin" userId="1001d356-1c4d-4cc5-bbba-423a5303bc77" providerId="ADAL" clId="{11D6C22B-CA4A-4437-A618-B3786868CC13}" dt="2023-03-01T13:36:31.683" v="0" actId="47"/>
        <pc:sldMkLst>
          <pc:docMk/>
          <pc:sldMk cId="1158617860" sldId="258"/>
        </pc:sldMkLst>
      </pc:sldChg>
      <pc:sldChg chg="del">
        <pc:chgData name="Maria Griffin" userId="1001d356-1c4d-4cc5-bbba-423a5303bc77" providerId="ADAL" clId="{11D6C22B-CA4A-4437-A618-B3786868CC13}" dt="2023-03-01T13:36:32.358" v="2" actId="47"/>
        <pc:sldMkLst>
          <pc:docMk/>
          <pc:sldMk cId="2748563585" sldId="259"/>
        </pc:sldMkLst>
      </pc:sldChg>
      <pc:sldChg chg="del">
        <pc:chgData name="Maria Griffin" userId="1001d356-1c4d-4cc5-bbba-423a5303bc77" providerId="ADAL" clId="{11D6C22B-CA4A-4437-A618-B3786868CC13}" dt="2023-03-01T13:36:32.616" v="3" actId="47"/>
        <pc:sldMkLst>
          <pc:docMk/>
          <pc:sldMk cId="1334128051" sldId="260"/>
        </pc:sldMkLst>
      </pc:sldChg>
      <pc:sldChg chg="del">
        <pc:chgData name="Maria Griffin" userId="1001d356-1c4d-4cc5-bbba-423a5303bc77" providerId="ADAL" clId="{11D6C22B-CA4A-4437-A618-B3786868CC13}" dt="2023-03-01T13:36:36.292" v="18" actId="47"/>
        <pc:sldMkLst>
          <pc:docMk/>
          <pc:sldMk cId="2528529307" sldId="261"/>
        </pc:sldMkLst>
      </pc:sldChg>
      <pc:sldChg chg="del">
        <pc:chgData name="Maria Griffin" userId="1001d356-1c4d-4cc5-bbba-423a5303bc77" providerId="ADAL" clId="{11D6C22B-CA4A-4437-A618-B3786868CC13}" dt="2023-03-01T13:36:41.203" v="29" actId="47"/>
        <pc:sldMkLst>
          <pc:docMk/>
          <pc:sldMk cId="2995038222" sldId="262"/>
        </pc:sldMkLst>
      </pc:sldChg>
      <pc:sldChg chg="del">
        <pc:chgData name="Maria Griffin" userId="1001d356-1c4d-4cc5-bbba-423a5303bc77" providerId="ADAL" clId="{11D6C22B-CA4A-4437-A618-B3786868CC13}" dt="2023-03-01T13:36:41.444" v="30" actId="47"/>
        <pc:sldMkLst>
          <pc:docMk/>
          <pc:sldMk cId="1636830368" sldId="263"/>
        </pc:sldMkLst>
      </pc:sldChg>
      <pc:sldChg chg="del">
        <pc:chgData name="Maria Griffin" userId="1001d356-1c4d-4cc5-bbba-423a5303bc77" providerId="ADAL" clId="{11D6C22B-CA4A-4437-A618-B3786868CC13}" dt="2023-03-01T13:36:35.055" v="13" actId="47"/>
        <pc:sldMkLst>
          <pc:docMk/>
          <pc:sldMk cId="4231002015" sldId="265"/>
        </pc:sldMkLst>
      </pc:sldChg>
      <pc:sldChg chg="del">
        <pc:chgData name="Maria Griffin" userId="1001d356-1c4d-4cc5-bbba-423a5303bc77" providerId="ADAL" clId="{11D6C22B-CA4A-4437-A618-B3786868CC13}" dt="2023-03-01T13:36:35.303" v="14" actId="47"/>
        <pc:sldMkLst>
          <pc:docMk/>
          <pc:sldMk cId="3654601086" sldId="266"/>
        </pc:sldMkLst>
      </pc:sldChg>
      <pc:sldChg chg="del">
        <pc:chgData name="Maria Griffin" userId="1001d356-1c4d-4cc5-bbba-423a5303bc77" providerId="ADAL" clId="{11D6C22B-CA4A-4437-A618-B3786868CC13}" dt="2023-03-01T13:36:35.529" v="15" actId="47"/>
        <pc:sldMkLst>
          <pc:docMk/>
          <pc:sldMk cId="1712241361" sldId="267"/>
        </pc:sldMkLst>
      </pc:sldChg>
      <pc:sldChg chg="del">
        <pc:chgData name="Maria Griffin" userId="1001d356-1c4d-4cc5-bbba-423a5303bc77" providerId="ADAL" clId="{11D6C22B-CA4A-4437-A618-B3786868CC13}" dt="2023-03-01T13:36:34.804" v="12" actId="47"/>
        <pc:sldMkLst>
          <pc:docMk/>
          <pc:sldMk cId="925708431" sldId="268"/>
        </pc:sldMkLst>
      </pc:sldChg>
      <pc:sldChg chg="del">
        <pc:chgData name="Maria Griffin" userId="1001d356-1c4d-4cc5-bbba-423a5303bc77" providerId="ADAL" clId="{11D6C22B-CA4A-4437-A618-B3786868CC13}" dt="2023-03-01T13:36:41.833" v="31" actId="47"/>
        <pc:sldMkLst>
          <pc:docMk/>
          <pc:sldMk cId="3418672263" sldId="269"/>
        </pc:sldMkLst>
      </pc:sldChg>
      <pc:sldChg chg="del">
        <pc:chgData name="Maria Griffin" userId="1001d356-1c4d-4cc5-bbba-423a5303bc77" providerId="ADAL" clId="{11D6C22B-CA4A-4437-A618-B3786868CC13}" dt="2023-03-01T13:36:32.849" v="4" actId="47"/>
        <pc:sldMkLst>
          <pc:docMk/>
          <pc:sldMk cId="3953490373" sldId="270"/>
        </pc:sldMkLst>
      </pc:sldChg>
      <pc:sldChg chg="del">
        <pc:chgData name="Maria Griffin" userId="1001d356-1c4d-4cc5-bbba-423a5303bc77" providerId="ADAL" clId="{11D6C22B-CA4A-4437-A618-B3786868CC13}" dt="2023-03-01T13:36:33.139" v="5" actId="47"/>
        <pc:sldMkLst>
          <pc:docMk/>
          <pc:sldMk cId="4218823617" sldId="271"/>
        </pc:sldMkLst>
      </pc:sldChg>
      <pc:sldChg chg="del">
        <pc:chgData name="Maria Griffin" userId="1001d356-1c4d-4cc5-bbba-423a5303bc77" providerId="ADAL" clId="{11D6C22B-CA4A-4437-A618-B3786868CC13}" dt="2023-03-01T13:36:33.353" v="6" actId="47"/>
        <pc:sldMkLst>
          <pc:docMk/>
          <pc:sldMk cId="3305054628" sldId="272"/>
        </pc:sldMkLst>
      </pc:sldChg>
      <pc:sldChg chg="del">
        <pc:chgData name="Maria Griffin" userId="1001d356-1c4d-4cc5-bbba-423a5303bc77" providerId="ADAL" clId="{11D6C22B-CA4A-4437-A618-B3786868CC13}" dt="2023-03-01T13:36:42.040" v="32" actId="47"/>
        <pc:sldMkLst>
          <pc:docMk/>
          <pc:sldMk cId="1529830150" sldId="273"/>
        </pc:sldMkLst>
      </pc:sldChg>
      <pc:sldChg chg="del">
        <pc:chgData name="Maria Griffin" userId="1001d356-1c4d-4cc5-bbba-423a5303bc77" providerId="ADAL" clId="{11D6C22B-CA4A-4437-A618-B3786868CC13}" dt="2023-03-01T13:36:33.823" v="8" actId="47"/>
        <pc:sldMkLst>
          <pc:docMk/>
          <pc:sldMk cId="4264711210" sldId="274"/>
        </pc:sldMkLst>
      </pc:sldChg>
      <pc:sldChg chg="del">
        <pc:chgData name="Maria Griffin" userId="1001d356-1c4d-4cc5-bbba-423a5303bc77" providerId="ADAL" clId="{11D6C22B-CA4A-4437-A618-B3786868CC13}" dt="2023-03-01T13:36:34.553" v="11" actId="47"/>
        <pc:sldMkLst>
          <pc:docMk/>
          <pc:sldMk cId="3117251890" sldId="275"/>
        </pc:sldMkLst>
      </pc:sldChg>
      <pc:sldChg chg="del">
        <pc:chgData name="Maria Griffin" userId="1001d356-1c4d-4cc5-bbba-423a5303bc77" providerId="ADAL" clId="{11D6C22B-CA4A-4437-A618-B3786868CC13}" dt="2023-03-01T13:36:37.139" v="21" actId="47"/>
        <pc:sldMkLst>
          <pc:docMk/>
          <pc:sldMk cId="3457184612" sldId="277"/>
        </pc:sldMkLst>
      </pc:sldChg>
      <pc:sldChg chg="del">
        <pc:chgData name="Maria Griffin" userId="1001d356-1c4d-4cc5-bbba-423a5303bc77" providerId="ADAL" clId="{11D6C22B-CA4A-4437-A618-B3786868CC13}" dt="2023-03-01T13:36:40.203" v="25" actId="47"/>
        <pc:sldMkLst>
          <pc:docMk/>
          <pc:sldMk cId="321435369" sldId="278"/>
        </pc:sldMkLst>
      </pc:sldChg>
      <pc:sldChg chg="del">
        <pc:chgData name="Maria Griffin" userId="1001d356-1c4d-4cc5-bbba-423a5303bc77" providerId="ADAL" clId="{11D6C22B-CA4A-4437-A618-B3786868CC13}" dt="2023-03-01T13:36:40.057" v="24" actId="47"/>
        <pc:sldMkLst>
          <pc:docMk/>
          <pc:sldMk cId="3655661385" sldId="279"/>
        </pc:sldMkLst>
      </pc:sldChg>
      <pc:sldChg chg="del">
        <pc:chgData name="Maria Griffin" userId="1001d356-1c4d-4cc5-bbba-423a5303bc77" providerId="ADAL" clId="{11D6C22B-CA4A-4437-A618-B3786868CC13}" dt="2023-03-01T13:36:40.423" v="26" actId="47"/>
        <pc:sldMkLst>
          <pc:docMk/>
          <pc:sldMk cId="2794130043" sldId="280"/>
        </pc:sldMkLst>
      </pc:sldChg>
      <pc:sldChg chg="del">
        <pc:chgData name="Maria Griffin" userId="1001d356-1c4d-4cc5-bbba-423a5303bc77" providerId="ADAL" clId="{11D6C22B-CA4A-4437-A618-B3786868CC13}" dt="2023-03-01T13:36:40.680" v="27" actId="47"/>
        <pc:sldMkLst>
          <pc:docMk/>
          <pc:sldMk cId="2596050109" sldId="281"/>
        </pc:sldMkLst>
      </pc:sldChg>
      <pc:sldChg chg="del">
        <pc:chgData name="Maria Griffin" userId="1001d356-1c4d-4cc5-bbba-423a5303bc77" providerId="ADAL" clId="{11D6C22B-CA4A-4437-A618-B3786868CC13}" dt="2023-03-01T13:36:36.544" v="19" actId="47"/>
        <pc:sldMkLst>
          <pc:docMk/>
          <pc:sldMk cId="1470602446" sldId="282"/>
        </pc:sldMkLst>
      </pc:sldChg>
      <pc:sldChg chg="addSp delSp modSp mod setBg">
        <pc:chgData name="Maria Griffin" userId="1001d356-1c4d-4cc5-bbba-423a5303bc77" providerId="ADAL" clId="{11D6C22B-CA4A-4437-A618-B3786868CC13}" dt="2023-03-01T13:45:25.723" v="182" actId="1076"/>
        <pc:sldMkLst>
          <pc:docMk/>
          <pc:sldMk cId="735826645" sldId="290"/>
        </pc:sldMkLst>
        <pc:spChg chg="mod">
          <ac:chgData name="Maria Griffin" userId="1001d356-1c4d-4cc5-bbba-423a5303bc77" providerId="ADAL" clId="{11D6C22B-CA4A-4437-A618-B3786868CC13}" dt="2023-03-01T13:45:22.323" v="181" actId="404"/>
          <ac:spMkLst>
            <pc:docMk/>
            <pc:sldMk cId="735826645" sldId="290"/>
            <ac:spMk id="2" creationId="{00000000-0000-0000-0000-000000000000}"/>
          </ac:spMkLst>
        </pc:spChg>
        <pc:spChg chg="mod ord">
          <ac:chgData name="Maria Griffin" userId="1001d356-1c4d-4cc5-bbba-423a5303bc77" providerId="ADAL" clId="{11D6C22B-CA4A-4437-A618-B3786868CC13}" dt="2023-03-01T13:45:25.723" v="182" actId="1076"/>
          <ac:spMkLst>
            <pc:docMk/>
            <pc:sldMk cId="735826645" sldId="290"/>
            <ac:spMk id="3" creationId="{00000000-0000-0000-0000-000000000000}"/>
          </ac:spMkLst>
        </pc:spChg>
        <pc:spChg chg="add del mod">
          <ac:chgData name="Maria Griffin" userId="1001d356-1c4d-4cc5-bbba-423a5303bc77" providerId="ADAL" clId="{11D6C22B-CA4A-4437-A618-B3786868CC13}" dt="2023-03-01T13:44:26.693" v="167" actId="478"/>
          <ac:spMkLst>
            <pc:docMk/>
            <pc:sldMk cId="735826645" sldId="290"/>
            <ac:spMk id="4" creationId="{CC934752-E943-F168-C926-83DBD4DCF4F8}"/>
          </ac:spMkLst>
        </pc:spChg>
        <pc:spChg chg="add del">
          <ac:chgData name="Maria Griffin" userId="1001d356-1c4d-4cc5-bbba-423a5303bc77" providerId="ADAL" clId="{11D6C22B-CA4A-4437-A618-B3786868CC13}" dt="2023-03-01T13:43:52.668" v="115" actId="26606"/>
          <ac:spMkLst>
            <pc:docMk/>
            <pc:sldMk cId="735826645" sldId="290"/>
            <ac:spMk id="2055" creationId="{F13C74B1-5B17-4795-BED0-7140497B445A}"/>
          </ac:spMkLst>
        </pc:spChg>
        <pc:spChg chg="add del">
          <ac:chgData name="Maria Griffin" userId="1001d356-1c4d-4cc5-bbba-423a5303bc77" providerId="ADAL" clId="{11D6C22B-CA4A-4437-A618-B3786868CC13}" dt="2023-03-01T13:43:52.668" v="115" actId="26606"/>
          <ac:spMkLst>
            <pc:docMk/>
            <pc:sldMk cId="735826645" sldId="290"/>
            <ac:spMk id="2057" creationId="{D4974D33-8DC5-464E-8C6D-BE58F0669C17}"/>
          </ac:spMkLst>
        </pc:spChg>
        <pc:spChg chg="add del">
          <ac:chgData name="Maria Griffin" userId="1001d356-1c4d-4cc5-bbba-423a5303bc77" providerId="ADAL" clId="{11D6C22B-CA4A-4437-A618-B3786868CC13}" dt="2023-03-01T13:43:52.663" v="114" actId="26606"/>
          <ac:spMkLst>
            <pc:docMk/>
            <pc:sldMk cId="735826645" sldId="290"/>
            <ac:spMk id="2062" creationId="{45D37F4E-DDB4-456B-97E0-9937730A039F}"/>
          </ac:spMkLst>
        </pc:spChg>
        <pc:spChg chg="add del">
          <ac:chgData name="Maria Griffin" userId="1001d356-1c4d-4cc5-bbba-423a5303bc77" providerId="ADAL" clId="{11D6C22B-CA4A-4437-A618-B3786868CC13}" dt="2023-03-01T13:43:52.663" v="114" actId="26606"/>
          <ac:spMkLst>
            <pc:docMk/>
            <pc:sldMk cId="735826645" sldId="290"/>
            <ac:spMk id="2064" creationId="{B2DD41CD-8F47-4F56-AD12-4E2FF7696987}"/>
          </ac:spMkLst>
        </pc:spChg>
        <pc:spChg chg="add del">
          <ac:chgData name="Maria Griffin" userId="1001d356-1c4d-4cc5-bbba-423a5303bc77" providerId="ADAL" clId="{11D6C22B-CA4A-4437-A618-B3786868CC13}" dt="2023-03-01T13:45:16.948" v="179" actId="26606"/>
          <ac:spMkLst>
            <pc:docMk/>
            <pc:sldMk cId="735826645" sldId="290"/>
            <ac:spMk id="2066" creationId="{F13C74B1-5B17-4795-BED0-7140497B445A}"/>
          </ac:spMkLst>
        </pc:spChg>
        <pc:spChg chg="add del">
          <ac:chgData name="Maria Griffin" userId="1001d356-1c4d-4cc5-bbba-423a5303bc77" providerId="ADAL" clId="{11D6C22B-CA4A-4437-A618-B3786868CC13}" dt="2023-03-01T13:45:16.948" v="179" actId="26606"/>
          <ac:spMkLst>
            <pc:docMk/>
            <pc:sldMk cId="735826645" sldId="290"/>
            <ac:spMk id="2067" creationId="{D4974D33-8DC5-464E-8C6D-BE58F0669C17}"/>
          </ac:spMkLst>
        </pc:spChg>
        <pc:spChg chg="add">
          <ac:chgData name="Maria Griffin" userId="1001d356-1c4d-4cc5-bbba-423a5303bc77" providerId="ADAL" clId="{11D6C22B-CA4A-4437-A618-B3786868CC13}" dt="2023-03-01T13:45:16.948" v="179" actId="26606"/>
          <ac:spMkLst>
            <pc:docMk/>
            <pc:sldMk cId="735826645" sldId="290"/>
            <ac:spMk id="2072" creationId="{A8908DB7-C3A6-4FCB-9820-CEE02B398C4A}"/>
          </ac:spMkLst>
        </pc:spChg>
        <pc:spChg chg="add">
          <ac:chgData name="Maria Griffin" userId="1001d356-1c4d-4cc5-bbba-423a5303bc77" providerId="ADAL" clId="{11D6C22B-CA4A-4437-A618-B3786868CC13}" dt="2023-03-01T13:45:16.948" v="179" actId="26606"/>
          <ac:spMkLst>
            <pc:docMk/>
            <pc:sldMk cId="735826645" sldId="290"/>
            <ac:spMk id="2074" creationId="{535742DD-1B16-4E9D-B715-0D74B4574A68}"/>
          </ac:spMkLst>
        </pc:spChg>
        <pc:picChg chg="del">
          <ac:chgData name="Maria Griffin" userId="1001d356-1c4d-4cc5-bbba-423a5303bc77" providerId="ADAL" clId="{11D6C22B-CA4A-4437-A618-B3786868CC13}" dt="2023-03-01T13:42:04.083" v="69" actId="478"/>
          <ac:picMkLst>
            <pc:docMk/>
            <pc:sldMk cId="735826645" sldId="290"/>
            <ac:picMk id="8" creationId="{00000000-0000-0000-0000-000000000000}"/>
          </ac:picMkLst>
        </pc:picChg>
        <pc:picChg chg="add del mod">
          <ac:chgData name="Maria Griffin" userId="1001d356-1c4d-4cc5-bbba-423a5303bc77" providerId="ADAL" clId="{11D6C22B-CA4A-4437-A618-B3786868CC13}" dt="2023-03-01T13:45:09.244" v="173" actId="478"/>
          <ac:picMkLst>
            <pc:docMk/>
            <pc:sldMk cId="735826645" sldId="290"/>
            <ac:picMk id="2050" creationId="{C5FB329E-DC2C-6B73-DA5D-172D0581789B}"/>
          </ac:picMkLst>
        </pc:picChg>
        <pc:picChg chg="add mod">
          <ac:chgData name="Maria Griffin" userId="1001d356-1c4d-4cc5-bbba-423a5303bc77" providerId="ADAL" clId="{11D6C22B-CA4A-4437-A618-B3786868CC13}" dt="2023-03-01T13:45:16.948" v="179" actId="26606"/>
          <ac:picMkLst>
            <pc:docMk/>
            <pc:sldMk cId="735826645" sldId="290"/>
            <ac:picMk id="2052" creationId="{33CCB996-04BA-57B1-A588-E3B2CEFC998E}"/>
          </ac:picMkLst>
        </pc:picChg>
      </pc:sldChg>
      <pc:sldChg chg="addSp modSp mod setBg">
        <pc:chgData name="Maria Griffin" userId="1001d356-1c4d-4cc5-bbba-423a5303bc77" providerId="ADAL" clId="{11D6C22B-CA4A-4437-A618-B3786868CC13}" dt="2023-03-01T13:47:02.503" v="244" actId="1076"/>
        <pc:sldMkLst>
          <pc:docMk/>
          <pc:sldMk cId="4260486925" sldId="291"/>
        </pc:sldMkLst>
        <pc:spChg chg="mod">
          <ac:chgData name="Maria Griffin" userId="1001d356-1c4d-4cc5-bbba-423a5303bc77" providerId="ADAL" clId="{11D6C22B-CA4A-4437-A618-B3786868CC13}" dt="2023-03-01T13:46:32.342" v="220" actId="26606"/>
          <ac:spMkLst>
            <pc:docMk/>
            <pc:sldMk cId="4260486925" sldId="291"/>
            <ac:spMk id="2" creationId="{00000000-0000-0000-0000-000000000000}"/>
          </ac:spMkLst>
        </pc:spChg>
        <pc:spChg chg="mod">
          <ac:chgData name="Maria Griffin" userId="1001d356-1c4d-4cc5-bbba-423a5303bc77" providerId="ADAL" clId="{11D6C22B-CA4A-4437-A618-B3786868CC13}" dt="2023-03-01T13:46:59.077" v="243" actId="6549"/>
          <ac:spMkLst>
            <pc:docMk/>
            <pc:sldMk cId="4260486925" sldId="291"/>
            <ac:spMk id="3" creationId="{00000000-0000-0000-0000-000000000000}"/>
          </ac:spMkLst>
        </pc:spChg>
        <pc:spChg chg="add">
          <ac:chgData name="Maria Griffin" userId="1001d356-1c4d-4cc5-bbba-423a5303bc77" providerId="ADAL" clId="{11D6C22B-CA4A-4437-A618-B3786868CC13}" dt="2023-03-01T13:46:32.342" v="220" actId="26606"/>
          <ac:spMkLst>
            <pc:docMk/>
            <pc:sldMk cId="4260486925" sldId="291"/>
            <ac:spMk id="9" creationId="{81AEB8A9-B768-4E30-BA55-D919E6687343}"/>
          </ac:spMkLst>
        </pc:spChg>
        <pc:picChg chg="mod">
          <ac:chgData name="Maria Griffin" userId="1001d356-1c4d-4cc5-bbba-423a5303bc77" providerId="ADAL" clId="{11D6C22B-CA4A-4437-A618-B3786868CC13}" dt="2023-03-01T13:47:02.503" v="244" actId="1076"/>
          <ac:picMkLst>
            <pc:docMk/>
            <pc:sldMk cId="4260486925" sldId="291"/>
            <ac:picMk id="4" creationId="{00000000-0000-0000-0000-000000000000}"/>
          </ac:picMkLst>
        </pc:picChg>
      </pc:sldChg>
      <pc:sldChg chg="addSp modSp mod setBg">
        <pc:chgData name="Maria Griffin" userId="1001d356-1c4d-4cc5-bbba-423a5303bc77" providerId="ADAL" clId="{11D6C22B-CA4A-4437-A618-B3786868CC13}" dt="2023-03-01T13:48:37.917" v="283" actId="2711"/>
        <pc:sldMkLst>
          <pc:docMk/>
          <pc:sldMk cId="2682184419" sldId="292"/>
        </pc:sldMkLst>
        <pc:spChg chg="mod">
          <ac:chgData name="Maria Griffin" userId="1001d356-1c4d-4cc5-bbba-423a5303bc77" providerId="ADAL" clId="{11D6C22B-CA4A-4437-A618-B3786868CC13}" dt="2023-03-01T13:47:09.593" v="245" actId="26606"/>
          <ac:spMkLst>
            <pc:docMk/>
            <pc:sldMk cId="2682184419" sldId="292"/>
            <ac:spMk id="2" creationId="{00000000-0000-0000-0000-000000000000}"/>
          </ac:spMkLst>
        </pc:spChg>
        <pc:spChg chg="mod">
          <ac:chgData name="Maria Griffin" userId="1001d356-1c4d-4cc5-bbba-423a5303bc77" providerId="ADAL" clId="{11D6C22B-CA4A-4437-A618-B3786868CC13}" dt="2023-03-01T13:48:37.917" v="283" actId="2711"/>
          <ac:spMkLst>
            <pc:docMk/>
            <pc:sldMk cId="2682184419" sldId="292"/>
            <ac:spMk id="3" creationId="{00000000-0000-0000-0000-000000000000}"/>
          </ac:spMkLst>
        </pc:spChg>
        <pc:spChg chg="add">
          <ac:chgData name="Maria Griffin" userId="1001d356-1c4d-4cc5-bbba-423a5303bc77" providerId="ADAL" clId="{11D6C22B-CA4A-4437-A618-B3786868CC13}" dt="2023-03-01T13:47:09.593" v="245" actId="26606"/>
          <ac:spMkLst>
            <pc:docMk/>
            <pc:sldMk cId="2682184419" sldId="292"/>
            <ac:spMk id="12" creationId="{81AEB8A9-B768-4E30-BA55-D919E6687343}"/>
          </ac:spMkLst>
        </pc:spChg>
        <pc:picChg chg="mod">
          <ac:chgData name="Maria Griffin" userId="1001d356-1c4d-4cc5-bbba-423a5303bc77" providerId="ADAL" clId="{11D6C22B-CA4A-4437-A618-B3786868CC13}" dt="2023-03-01T13:47:38.903" v="259" actId="14100"/>
          <ac:picMkLst>
            <pc:docMk/>
            <pc:sldMk cId="2682184419" sldId="292"/>
            <ac:picMk id="7" creationId="{00000000-0000-0000-0000-000000000000}"/>
          </ac:picMkLst>
        </pc:picChg>
      </pc:sldChg>
      <pc:sldChg chg="addSp modSp mod setBg">
        <pc:chgData name="Maria Griffin" userId="1001d356-1c4d-4cc5-bbba-423a5303bc77" providerId="ADAL" clId="{11D6C22B-CA4A-4437-A618-B3786868CC13}" dt="2023-03-01T13:48:45.043" v="286" actId="1076"/>
        <pc:sldMkLst>
          <pc:docMk/>
          <pc:sldMk cId="3838160725" sldId="293"/>
        </pc:sldMkLst>
        <pc:spChg chg="mod">
          <ac:chgData name="Maria Griffin" userId="1001d356-1c4d-4cc5-bbba-423a5303bc77" providerId="ADAL" clId="{11D6C22B-CA4A-4437-A618-B3786868CC13}" dt="2023-03-01T13:47:42.583" v="260" actId="26606"/>
          <ac:spMkLst>
            <pc:docMk/>
            <pc:sldMk cId="3838160725" sldId="293"/>
            <ac:spMk id="2" creationId="{00000000-0000-0000-0000-000000000000}"/>
          </ac:spMkLst>
        </pc:spChg>
        <pc:spChg chg="mod">
          <ac:chgData name="Maria Griffin" userId="1001d356-1c4d-4cc5-bbba-423a5303bc77" providerId="ADAL" clId="{11D6C22B-CA4A-4437-A618-B3786868CC13}" dt="2023-03-01T13:48:31.578" v="282" actId="20577"/>
          <ac:spMkLst>
            <pc:docMk/>
            <pc:sldMk cId="3838160725" sldId="293"/>
            <ac:spMk id="3" creationId="{00000000-0000-0000-0000-000000000000}"/>
          </ac:spMkLst>
        </pc:spChg>
        <pc:spChg chg="add">
          <ac:chgData name="Maria Griffin" userId="1001d356-1c4d-4cc5-bbba-423a5303bc77" providerId="ADAL" clId="{11D6C22B-CA4A-4437-A618-B3786868CC13}" dt="2023-03-01T13:47:42.583" v="260" actId="26606"/>
          <ac:spMkLst>
            <pc:docMk/>
            <pc:sldMk cId="3838160725" sldId="293"/>
            <ac:spMk id="10" creationId="{81AEB8A9-B768-4E30-BA55-D919E6687343}"/>
          </ac:spMkLst>
        </pc:spChg>
        <pc:picChg chg="mod">
          <ac:chgData name="Maria Griffin" userId="1001d356-1c4d-4cc5-bbba-423a5303bc77" providerId="ADAL" clId="{11D6C22B-CA4A-4437-A618-B3786868CC13}" dt="2023-03-01T13:48:45.043" v="286" actId="1076"/>
          <ac:picMkLst>
            <pc:docMk/>
            <pc:sldMk cId="3838160725" sldId="293"/>
            <ac:picMk id="5" creationId="{00000000-0000-0000-0000-000000000000}"/>
          </ac:picMkLst>
        </pc:picChg>
      </pc:sldChg>
      <pc:sldChg chg="addSp modSp mod setBg">
        <pc:chgData name="Maria Griffin" userId="1001d356-1c4d-4cc5-bbba-423a5303bc77" providerId="ADAL" clId="{11D6C22B-CA4A-4437-A618-B3786868CC13}" dt="2023-03-01T13:49:38.895" v="298" actId="313"/>
        <pc:sldMkLst>
          <pc:docMk/>
          <pc:sldMk cId="2048250316" sldId="294"/>
        </pc:sldMkLst>
        <pc:spChg chg="mod">
          <ac:chgData name="Maria Griffin" userId="1001d356-1c4d-4cc5-bbba-423a5303bc77" providerId="ADAL" clId="{11D6C22B-CA4A-4437-A618-B3786868CC13}" dt="2023-03-01T13:49:18.370" v="287" actId="26606"/>
          <ac:spMkLst>
            <pc:docMk/>
            <pc:sldMk cId="2048250316" sldId="294"/>
            <ac:spMk id="2" creationId="{00000000-0000-0000-0000-000000000000}"/>
          </ac:spMkLst>
        </pc:spChg>
        <pc:spChg chg="mod">
          <ac:chgData name="Maria Griffin" userId="1001d356-1c4d-4cc5-bbba-423a5303bc77" providerId="ADAL" clId="{11D6C22B-CA4A-4437-A618-B3786868CC13}" dt="2023-03-01T13:49:38.895" v="298" actId="313"/>
          <ac:spMkLst>
            <pc:docMk/>
            <pc:sldMk cId="2048250316" sldId="294"/>
            <ac:spMk id="3" creationId="{00000000-0000-0000-0000-000000000000}"/>
          </ac:spMkLst>
        </pc:spChg>
        <pc:spChg chg="add">
          <ac:chgData name="Maria Griffin" userId="1001d356-1c4d-4cc5-bbba-423a5303bc77" providerId="ADAL" clId="{11D6C22B-CA4A-4437-A618-B3786868CC13}" dt="2023-03-01T13:49:18.370" v="287" actId="26606"/>
          <ac:spMkLst>
            <pc:docMk/>
            <pc:sldMk cId="2048250316" sldId="294"/>
            <ac:spMk id="10" creationId="{427D15F9-FBA9-45B6-A1EE-7E2610907483}"/>
          </ac:spMkLst>
        </pc:spChg>
        <pc:grpChg chg="add">
          <ac:chgData name="Maria Griffin" userId="1001d356-1c4d-4cc5-bbba-423a5303bc77" providerId="ADAL" clId="{11D6C22B-CA4A-4437-A618-B3786868CC13}" dt="2023-03-01T13:49:18.370" v="287" actId="26606"/>
          <ac:grpSpMkLst>
            <pc:docMk/>
            <pc:sldMk cId="2048250316" sldId="294"/>
            <ac:grpSpMk id="12" creationId="{549D845D-9A57-49AC-9523-BB0D6DA6FECA}"/>
          </ac:grpSpMkLst>
        </pc:grpChg>
        <pc:picChg chg="add mod">
          <ac:chgData name="Maria Griffin" userId="1001d356-1c4d-4cc5-bbba-423a5303bc77" providerId="ADAL" clId="{11D6C22B-CA4A-4437-A618-B3786868CC13}" dt="2023-03-01T13:49:30.783" v="295" actId="1076"/>
          <ac:picMkLst>
            <pc:docMk/>
            <pc:sldMk cId="2048250316" sldId="294"/>
            <ac:picMk id="7" creationId="{9D7FB577-640A-35BF-5DEB-23CFBD699D6A}"/>
          </ac:picMkLst>
        </pc:picChg>
      </pc:sldChg>
      <pc:sldChg chg="addSp delSp modSp mod setBg">
        <pc:chgData name="Maria Griffin" userId="1001d356-1c4d-4cc5-bbba-423a5303bc77" providerId="ADAL" clId="{11D6C22B-CA4A-4437-A618-B3786868CC13}" dt="2023-03-01T13:53:01.953" v="344" actId="2711"/>
        <pc:sldMkLst>
          <pc:docMk/>
          <pc:sldMk cId="2941034404" sldId="295"/>
        </pc:sldMkLst>
        <pc:spChg chg="mod">
          <ac:chgData name="Maria Griffin" userId="1001d356-1c4d-4cc5-bbba-423a5303bc77" providerId="ADAL" clId="{11D6C22B-CA4A-4437-A618-B3786868CC13}" dt="2023-03-01T13:52:24.323" v="334" actId="26606"/>
          <ac:spMkLst>
            <pc:docMk/>
            <pc:sldMk cId="2941034404" sldId="295"/>
            <ac:spMk id="2" creationId="{00000000-0000-0000-0000-000000000000}"/>
          </ac:spMkLst>
        </pc:spChg>
        <pc:spChg chg="del mod ord">
          <ac:chgData name="Maria Griffin" userId="1001d356-1c4d-4cc5-bbba-423a5303bc77" providerId="ADAL" clId="{11D6C22B-CA4A-4437-A618-B3786868CC13}" dt="2023-03-01T13:51:47.314" v="325" actId="26606"/>
          <ac:spMkLst>
            <pc:docMk/>
            <pc:sldMk cId="2941034404" sldId="295"/>
            <ac:spMk id="3" creationId="{00000000-0000-0000-0000-000000000000}"/>
          </ac:spMkLst>
        </pc:spChg>
        <pc:spChg chg="add del">
          <ac:chgData name="Maria Griffin" userId="1001d356-1c4d-4cc5-bbba-423a5303bc77" providerId="ADAL" clId="{11D6C22B-CA4A-4437-A618-B3786868CC13}" dt="2023-03-01T13:52:09.823" v="331" actId="26606"/>
          <ac:spMkLst>
            <pc:docMk/>
            <pc:sldMk cId="2941034404" sldId="295"/>
            <ac:spMk id="9" creationId="{DD38EE57-B708-47C9-A4A4-E25F09FAB029}"/>
          </ac:spMkLst>
        </pc:spChg>
        <pc:spChg chg="add del">
          <ac:chgData name="Maria Griffin" userId="1001d356-1c4d-4cc5-bbba-423a5303bc77" providerId="ADAL" clId="{11D6C22B-CA4A-4437-A618-B3786868CC13}" dt="2023-03-01T13:51:47.273" v="324" actId="26606"/>
          <ac:spMkLst>
            <pc:docMk/>
            <pc:sldMk cId="2941034404" sldId="295"/>
            <ac:spMk id="10" creationId="{AC5782D3-6CED-43A7-BE35-09C48F8091FB}"/>
          </ac:spMkLst>
        </pc:spChg>
        <pc:spChg chg="add del">
          <ac:chgData name="Maria Griffin" userId="1001d356-1c4d-4cc5-bbba-423a5303bc77" providerId="ADAL" clId="{11D6C22B-CA4A-4437-A618-B3786868CC13}" dt="2023-03-01T13:51:47.273" v="324" actId="26606"/>
          <ac:spMkLst>
            <pc:docMk/>
            <pc:sldMk cId="2941034404" sldId="295"/>
            <ac:spMk id="12" creationId="{6721F593-ECD2-4B5B-AAE4-0866A4CDC970}"/>
          </ac:spMkLst>
        </pc:spChg>
        <pc:spChg chg="add del">
          <ac:chgData name="Maria Griffin" userId="1001d356-1c4d-4cc5-bbba-423a5303bc77" providerId="ADAL" clId="{11D6C22B-CA4A-4437-A618-B3786868CC13}" dt="2023-03-01T13:51:47.273" v="324" actId="26606"/>
          <ac:spMkLst>
            <pc:docMk/>
            <pc:sldMk cId="2941034404" sldId="295"/>
            <ac:spMk id="14" creationId="{71DEE99F-D18C-4025-BA3F-CEBF5258ED3D}"/>
          </ac:spMkLst>
        </pc:spChg>
        <pc:spChg chg="add del">
          <ac:chgData name="Maria Griffin" userId="1001d356-1c4d-4cc5-bbba-423a5303bc77" providerId="ADAL" clId="{11D6C22B-CA4A-4437-A618-B3786868CC13}" dt="2023-03-01T13:51:47.273" v="324" actId="26606"/>
          <ac:spMkLst>
            <pc:docMk/>
            <pc:sldMk cId="2941034404" sldId="295"/>
            <ac:spMk id="16" creationId="{976FA5D9-3A7C-4FA7-9BA8-1905D703FD77}"/>
          </ac:spMkLst>
        </pc:spChg>
        <pc:spChg chg="add del">
          <ac:chgData name="Maria Griffin" userId="1001d356-1c4d-4cc5-bbba-423a5303bc77" providerId="ADAL" clId="{11D6C22B-CA4A-4437-A618-B3786868CC13}" dt="2023-03-01T13:51:47.273" v="324" actId="26606"/>
          <ac:spMkLst>
            <pc:docMk/>
            <pc:sldMk cId="2941034404" sldId="295"/>
            <ac:spMk id="18" creationId="{4652D57C-331F-43B8-9C07-69FBA9C0279E}"/>
          </ac:spMkLst>
        </pc:spChg>
        <pc:spChg chg="add del">
          <ac:chgData name="Maria Griffin" userId="1001d356-1c4d-4cc5-bbba-423a5303bc77" providerId="ADAL" clId="{11D6C22B-CA4A-4437-A618-B3786868CC13}" dt="2023-03-01T13:52:24.303" v="333" actId="26606"/>
          <ac:spMkLst>
            <pc:docMk/>
            <pc:sldMk cId="2941034404" sldId="295"/>
            <ac:spMk id="21" creationId="{DD38EE57-B708-47C9-A4A4-E25F09FAB029}"/>
          </ac:spMkLst>
        </pc:spChg>
        <pc:spChg chg="add">
          <ac:chgData name="Maria Griffin" userId="1001d356-1c4d-4cc5-bbba-423a5303bc77" providerId="ADAL" clId="{11D6C22B-CA4A-4437-A618-B3786868CC13}" dt="2023-03-01T13:52:24.323" v="334" actId="26606"/>
          <ac:spMkLst>
            <pc:docMk/>
            <pc:sldMk cId="2941034404" sldId="295"/>
            <ac:spMk id="29" creationId="{DD38EE57-B708-47C9-A4A4-E25F09FAB029}"/>
          </ac:spMkLst>
        </pc:spChg>
        <pc:grpChg chg="add del">
          <ac:chgData name="Maria Griffin" userId="1001d356-1c4d-4cc5-bbba-423a5303bc77" providerId="ADAL" clId="{11D6C22B-CA4A-4437-A618-B3786868CC13}" dt="2023-03-01T13:52:09.823" v="331" actId="26606"/>
          <ac:grpSpMkLst>
            <pc:docMk/>
            <pc:sldMk cId="2941034404" sldId="295"/>
            <ac:grpSpMk id="11" creationId="{57A28182-58A5-4DBB-8F64-BD944BCA8154}"/>
          </ac:grpSpMkLst>
        </pc:grpChg>
        <pc:grpChg chg="add del">
          <ac:chgData name="Maria Griffin" userId="1001d356-1c4d-4cc5-bbba-423a5303bc77" providerId="ADAL" clId="{11D6C22B-CA4A-4437-A618-B3786868CC13}" dt="2023-03-01T13:52:24.303" v="333" actId="26606"/>
          <ac:grpSpMkLst>
            <pc:docMk/>
            <pc:sldMk cId="2941034404" sldId="295"/>
            <ac:grpSpMk id="22" creationId="{57A28182-58A5-4DBB-8F64-BD944BCA8154}"/>
          </ac:grpSpMkLst>
        </pc:grpChg>
        <pc:grpChg chg="add">
          <ac:chgData name="Maria Griffin" userId="1001d356-1c4d-4cc5-bbba-423a5303bc77" providerId="ADAL" clId="{11D6C22B-CA4A-4437-A618-B3786868CC13}" dt="2023-03-01T13:52:24.323" v="334" actId="26606"/>
          <ac:grpSpMkLst>
            <pc:docMk/>
            <pc:sldMk cId="2941034404" sldId="295"/>
            <ac:grpSpMk id="30" creationId="{57A28182-58A5-4DBB-8F64-BD944BCA8154}"/>
          </ac:grpSpMkLst>
        </pc:grpChg>
        <pc:graphicFrameChg chg="add mod modGraphic">
          <ac:chgData name="Maria Griffin" userId="1001d356-1c4d-4cc5-bbba-423a5303bc77" providerId="ADAL" clId="{11D6C22B-CA4A-4437-A618-B3786868CC13}" dt="2023-03-01T13:53:01.953" v="344" actId="2711"/>
          <ac:graphicFrameMkLst>
            <pc:docMk/>
            <pc:sldMk cId="2941034404" sldId="295"/>
            <ac:graphicFrameMk id="7" creationId="{A47AB72A-5B1A-EEF3-C073-951541898AE0}"/>
          </ac:graphicFrameMkLst>
        </pc:graphicFrameChg>
        <pc:picChg chg="add mod ord">
          <ac:chgData name="Maria Griffin" userId="1001d356-1c4d-4cc5-bbba-423a5303bc77" providerId="ADAL" clId="{11D6C22B-CA4A-4437-A618-B3786868CC13}" dt="2023-03-01T13:52:28.993" v="335" actId="1076"/>
          <ac:picMkLst>
            <pc:docMk/>
            <pc:sldMk cId="2941034404" sldId="295"/>
            <ac:picMk id="5" creationId="{315005F8-5D6C-6051-9983-2776CD956AA4}"/>
          </ac:picMkLst>
        </pc:picChg>
      </pc:sldChg>
      <pc:sldChg chg="addSp delSp modSp mod ord">
        <pc:chgData name="Maria Griffin" userId="1001d356-1c4d-4cc5-bbba-423a5303bc77" providerId="ADAL" clId="{11D6C22B-CA4A-4437-A618-B3786868CC13}" dt="2023-03-01T13:53:51.075" v="395" actId="14100"/>
        <pc:sldMkLst>
          <pc:docMk/>
          <pc:sldMk cId="547384264" sldId="296"/>
        </pc:sldMkLst>
        <pc:spChg chg="del">
          <ac:chgData name="Maria Griffin" userId="1001d356-1c4d-4cc5-bbba-423a5303bc77" providerId="ADAL" clId="{11D6C22B-CA4A-4437-A618-B3786868CC13}" dt="2023-03-01T13:38:40.976" v="49" actId="478"/>
          <ac:spMkLst>
            <pc:docMk/>
            <pc:sldMk cId="547384264" sldId="296"/>
            <ac:spMk id="2" creationId="{00000000-0000-0000-0000-000000000000}"/>
          </ac:spMkLst>
        </pc:spChg>
        <pc:spChg chg="mod">
          <ac:chgData name="Maria Griffin" userId="1001d356-1c4d-4cc5-bbba-423a5303bc77" providerId="ADAL" clId="{11D6C22B-CA4A-4437-A618-B3786868CC13}" dt="2023-03-01T13:39:20.723" v="60" actId="1076"/>
          <ac:spMkLst>
            <pc:docMk/>
            <pc:sldMk cId="547384264" sldId="296"/>
            <ac:spMk id="3" creationId="{00000000-0000-0000-0000-000000000000}"/>
          </ac:spMkLst>
        </pc:spChg>
        <pc:spChg chg="add mod">
          <ac:chgData name="Maria Griffin" userId="1001d356-1c4d-4cc5-bbba-423a5303bc77" providerId="ADAL" clId="{11D6C22B-CA4A-4437-A618-B3786868CC13}" dt="2023-03-01T13:53:51.075" v="395" actId="14100"/>
          <ac:spMkLst>
            <pc:docMk/>
            <pc:sldMk cId="547384264" sldId="296"/>
            <ac:spMk id="4" creationId="{1EAD1E0E-CBA7-D5E1-0859-D4C2787EFAC5}"/>
          </ac:spMkLst>
        </pc:spChg>
        <pc:picChg chg="add mod">
          <ac:chgData name="Maria Griffin" userId="1001d356-1c4d-4cc5-bbba-423a5303bc77" providerId="ADAL" clId="{11D6C22B-CA4A-4437-A618-B3786868CC13}" dt="2023-03-01T13:53:30.787" v="352" actId="14100"/>
          <ac:picMkLst>
            <pc:docMk/>
            <pc:sldMk cId="547384264" sldId="296"/>
            <ac:picMk id="1026" creationId="{AD96DAAF-EF92-D2E6-79EA-E2FC1B111247}"/>
          </ac:picMkLst>
        </pc:picChg>
        <pc:picChg chg="mod">
          <ac:chgData name="Maria Griffin" userId="1001d356-1c4d-4cc5-bbba-423a5303bc77" providerId="ADAL" clId="{11D6C22B-CA4A-4437-A618-B3786868CC13}" dt="2023-03-01T13:39:26.783" v="64" actId="1076"/>
          <ac:picMkLst>
            <pc:docMk/>
            <pc:sldMk cId="547384264" sldId="296"/>
            <ac:picMk id="2050" creationId="{4CB65B48-4F54-44A7-96D2-A06F0ED6CDE8}"/>
          </ac:picMkLst>
        </pc:picChg>
      </pc:sldChg>
      <pc:sldChg chg="del">
        <pc:chgData name="Maria Griffin" userId="1001d356-1c4d-4cc5-bbba-423a5303bc77" providerId="ADAL" clId="{11D6C22B-CA4A-4437-A618-B3786868CC13}" dt="2023-03-01T13:36:32.092" v="1" actId="47"/>
        <pc:sldMkLst>
          <pc:docMk/>
          <pc:sldMk cId="1567009580" sldId="298"/>
        </pc:sldMkLst>
      </pc:sldChg>
      <pc:sldChg chg="del">
        <pc:chgData name="Maria Griffin" userId="1001d356-1c4d-4cc5-bbba-423a5303bc77" providerId="ADAL" clId="{11D6C22B-CA4A-4437-A618-B3786868CC13}" dt="2023-03-01T13:36:33.623" v="7" actId="47"/>
        <pc:sldMkLst>
          <pc:docMk/>
          <pc:sldMk cId="2827860859" sldId="299"/>
        </pc:sldMkLst>
      </pc:sldChg>
      <pc:sldChg chg="del">
        <pc:chgData name="Maria Griffin" userId="1001d356-1c4d-4cc5-bbba-423a5303bc77" providerId="ADAL" clId="{11D6C22B-CA4A-4437-A618-B3786868CC13}" dt="2023-03-01T13:36:34.293" v="10" actId="47"/>
        <pc:sldMkLst>
          <pc:docMk/>
          <pc:sldMk cId="2582772665" sldId="300"/>
        </pc:sldMkLst>
      </pc:sldChg>
      <pc:sldChg chg="del">
        <pc:chgData name="Maria Griffin" userId="1001d356-1c4d-4cc5-bbba-423a5303bc77" providerId="ADAL" clId="{11D6C22B-CA4A-4437-A618-B3786868CC13}" dt="2023-03-01T13:36:41.013" v="28" actId="47"/>
        <pc:sldMkLst>
          <pc:docMk/>
          <pc:sldMk cId="362930503" sldId="301"/>
        </pc:sldMkLst>
      </pc:sldChg>
      <pc:sldChg chg="del">
        <pc:chgData name="Maria Griffin" userId="1001d356-1c4d-4cc5-bbba-423a5303bc77" providerId="ADAL" clId="{11D6C22B-CA4A-4437-A618-B3786868CC13}" dt="2023-03-01T13:36:42.613" v="33" actId="47"/>
        <pc:sldMkLst>
          <pc:docMk/>
          <pc:sldMk cId="2511587022" sldId="302"/>
        </pc:sldMkLst>
      </pc:sldChg>
      <pc:sldChg chg="del">
        <pc:chgData name="Maria Griffin" userId="1001d356-1c4d-4cc5-bbba-423a5303bc77" providerId="ADAL" clId="{11D6C22B-CA4A-4437-A618-B3786868CC13}" dt="2023-03-01T13:36:36.048" v="17" actId="47"/>
        <pc:sldMkLst>
          <pc:docMk/>
          <pc:sldMk cId="2564801651" sldId="307"/>
        </pc:sldMkLst>
      </pc:sldChg>
      <pc:sldChg chg="del">
        <pc:chgData name="Maria Griffin" userId="1001d356-1c4d-4cc5-bbba-423a5303bc77" providerId="ADAL" clId="{11D6C22B-CA4A-4437-A618-B3786868CC13}" dt="2023-03-01T13:36:42.893" v="34" actId="47"/>
        <pc:sldMkLst>
          <pc:docMk/>
          <pc:sldMk cId="1250957035" sldId="309"/>
        </pc:sldMkLst>
      </pc:sldChg>
      <pc:sldChg chg="del">
        <pc:chgData name="Maria Griffin" userId="1001d356-1c4d-4cc5-bbba-423a5303bc77" providerId="ADAL" clId="{11D6C22B-CA4A-4437-A618-B3786868CC13}" dt="2023-03-01T13:36:36.818" v="20" actId="47"/>
        <pc:sldMkLst>
          <pc:docMk/>
          <pc:sldMk cId="3448872818" sldId="310"/>
        </pc:sldMkLst>
      </pc:sldChg>
      <pc:sldChg chg="del">
        <pc:chgData name="Maria Griffin" userId="1001d356-1c4d-4cc5-bbba-423a5303bc77" providerId="ADAL" clId="{11D6C22B-CA4A-4437-A618-B3786868CC13}" dt="2023-03-01T13:36:39.833" v="23" actId="47"/>
        <pc:sldMkLst>
          <pc:docMk/>
          <pc:sldMk cId="2930963921" sldId="311"/>
        </pc:sldMkLst>
      </pc:sldChg>
      <pc:sldChg chg="addSp delSp modSp mod setBg">
        <pc:chgData name="Maria Griffin" userId="1001d356-1c4d-4cc5-bbba-423a5303bc77" providerId="ADAL" clId="{11D6C22B-CA4A-4437-A618-B3786868CC13}" dt="2023-03-01T13:51:14.775" v="316" actId="2711"/>
        <pc:sldMkLst>
          <pc:docMk/>
          <pc:sldMk cId="1161257386" sldId="312"/>
        </pc:sldMkLst>
        <pc:spChg chg="mod">
          <ac:chgData name="Maria Griffin" userId="1001d356-1c4d-4cc5-bbba-423a5303bc77" providerId="ADAL" clId="{11D6C22B-CA4A-4437-A618-B3786868CC13}" dt="2023-03-01T13:50:27.798" v="302" actId="26606"/>
          <ac:spMkLst>
            <pc:docMk/>
            <pc:sldMk cId="1161257386" sldId="312"/>
            <ac:spMk id="2" creationId="{00000000-0000-0000-0000-000000000000}"/>
          </ac:spMkLst>
        </pc:spChg>
        <pc:spChg chg="mod">
          <ac:chgData name="Maria Griffin" userId="1001d356-1c4d-4cc5-bbba-423a5303bc77" providerId="ADAL" clId="{11D6C22B-CA4A-4437-A618-B3786868CC13}" dt="2023-03-01T13:51:14.775" v="316" actId="2711"/>
          <ac:spMkLst>
            <pc:docMk/>
            <pc:sldMk cId="1161257386" sldId="312"/>
            <ac:spMk id="3" creationId="{00000000-0000-0000-0000-000000000000}"/>
          </ac:spMkLst>
        </pc:spChg>
        <pc:spChg chg="add">
          <ac:chgData name="Maria Griffin" userId="1001d356-1c4d-4cc5-bbba-423a5303bc77" providerId="ADAL" clId="{11D6C22B-CA4A-4437-A618-B3786868CC13}" dt="2023-03-01T13:50:27.798" v="302" actId="26606"/>
          <ac:spMkLst>
            <pc:docMk/>
            <pc:sldMk cId="1161257386" sldId="312"/>
            <ac:spMk id="8" creationId="{6A1473A6-3F22-483E-8A30-80B9D2B14592}"/>
          </ac:spMkLst>
        </pc:spChg>
        <pc:grpChg chg="add">
          <ac:chgData name="Maria Griffin" userId="1001d356-1c4d-4cc5-bbba-423a5303bc77" providerId="ADAL" clId="{11D6C22B-CA4A-4437-A618-B3786868CC13}" dt="2023-03-01T13:50:27.798" v="302" actId="26606"/>
          <ac:grpSpMkLst>
            <pc:docMk/>
            <pc:sldMk cId="1161257386" sldId="312"/>
            <ac:grpSpMk id="10" creationId="{AA1375E3-3E53-4D75-BAB7-E5929BFCB25F}"/>
          </ac:grpSpMkLst>
        </pc:grpChg>
        <pc:picChg chg="add del">
          <ac:chgData name="Maria Griffin" userId="1001d356-1c4d-4cc5-bbba-423a5303bc77" providerId="ADAL" clId="{11D6C22B-CA4A-4437-A618-B3786868CC13}" dt="2023-03-01T13:50:27.793" v="301" actId="26606"/>
          <ac:picMkLst>
            <pc:docMk/>
            <pc:sldMk cId="1161257386" sldId="312"/>
            <ac:picMk id="5" creationId="{B5985E55-85D2-613C-F7E4-E59CD31559AE}"/>
          </ac:picMkLst>
        </pc:picChg>
      </pc:sldChg>
      <pc:sldChg chg="del">
        <pc:chgData name="Maria Griffin" userId="1001d356-1c4d-4cc5-bbba-423a5303bc77" providerId="ADAL" clId="{11D6C22B-CA4A-4437-A618-B3786868CC13}" dt="2023-03-01T13:36:35.785" v="16" actId="47"/>
        <pc:sldMkLst>
          <pc:docMk/>
          <pc:sldMk cId="2340226550" sldId="313"/>
        </pc:sldMkLst>
      </pc:sldChg>
      <pc:sldChg chg="addSp modSp add mod setBg">
        <pc:chgData name="Maria Griffin" userId="1001d356-1c4d-4cc5-bbba-423a5303bc77" providerId="ADAL" clId="{11D6C22B-CA4A-4437-A618-B3786868CC13}" dt="2023-03-01T13:46:24.018" v="219" actId="403"/>
        <pc:sldMkLst>
          <pc:docMk/>
          <pc:sldMk cId="2792529480" sldId="313"/>
        </pc:sldMkLst>
        <pc:spChg chg="mod">
          <ac:chgData name="Maria Griffin" userId="1001d356-1c4d-4cc5-bbba-423a5303bc77" providerId="ADAL" clId="{11D6C22B-CA4A-4437-A618-B3786868CC13}" dt="2023-03-01T13:45:33.423" v="183" actId="26606"/>
          <ac:spMkLst>
            <pc:docMk/>
            <pc:sldMk cId="2792529480" sldId="313"/>
            <ac:spMk id="2" creationId="{00000000-0000-0000-0000-000000000000}"/>
          </ac:spMkLst>
        </pc:spChg>
        <pc:spChg chg="mod">
          <ac:chgData name="Maria Griffin" userId="1001d356-1c4d-4cc5-bbba-423a5303bc77" providerId="ADAL" clId="{11D6C22B-CA4A-4437-A618-B3786868CC13}" dt="2023-03-01T13:46:24.018" v="219" actId="403"/>
          <ac:spMkLst>
            <pc:docMk/>
            <pc:sldMk cId="2792529480" sldId="313"/>
            <ac:spMk id="3" creationId="{00000000-0000-0000-0000-000000000000}"/>
          </ac:spMkLst>
        </pc:spChg>
        <pc:spChg chg="add">
          <ac:chgData name="Maria Griffin" userId="1001d356-1c4d-4cc5-bbba-423a5303bc77" providerId="ADAL" clId="{11D6C22B-CA4A-4437-A618-B3786868CC13}" dt="2023-03-01T13:45:33.423" v="183" actId="26606"/>
          <ac:spMkLst>
            <pc:docMk/>
            <pc:sldMk cId="2792529480" sldId="313"/>
            <ac:spMk id="13" creationId="{81AEB8A9-B768-4E30-BA55-D919E6687343}"/>
          </ac:spMkLst>
        </pc:spChg>
        <pc:picChg chg="mod">
          <ac:chgData name="Maria Griffin" userId="1001d356-1c4d-4cc5-bbba-423a5303bc77" providerId="ADAL" clId="{11D6C22B-CA4A-4437-A618-B3786868CC13}" dt="2023-03-01T13:46:14.423" v="209" actId="1076"/>
          <ac:picMkLst>
            <pc:docMk/>
            <pc:sldMk cId="2792529480" sldId="313"/>
            <ac:picMk id="8" creationId="{00000000-0000-0000-0000-000000000000}"/>
          </ac:picMkLst>
        </pc:picChg>
      </pc:sldChg>
      <pc:sldChg chg="del">
        <pc:chgData name="Maria Griffin" userId="1001d356-1c4d-4cc5-bbba-423a5303bc77" providerId="ADAL" clId="{11D6C22B-CA4A-4437-A618-B3786868CC13}" dt="2023-03-01T13:36:39.657" v="22" actId="47"/>
        <pc:sldMkLst>
          <pc:docMk/>
          <pc:sldMk cId="1776298198" sldId="314"/>
        </pc:sldMkLst>
      </pc:sldChg>
      <pc:sldChg chg="add del ord">
        <pc:chgData name="Maria Griffin" userId="1001d356-1c4d-4cc5-bbba-423a5303bc77" providerId="ADAL" clId="{11D6C22B-CA4A-4437-A618-B3786868CC13}" dt="2023-03-01T13:53:26.093" v="350" actId="47"/>
        <pc:sldMkLst>
          <pc:docMk/>
          <pc:sldMk cId="4167682123" sldId="314"/>
        </pc:sldMkLst>
      </pc:sldChg>
      <pc:sldChg chg="del">
        <pc:chgData name="Maria Griffin" userId="1001d356-1c4d-4cc5-bbba-423a5303bc77" providerId="ADAL" clId="{11D6C22B-CA4A-4437-A618-B3786868CC13}" dt="2023-03-01T13:36:34.053" v="9" actId="47"/>
        <pc:sldMkLst>
          <pc:docMk/>
          <pc:sldMk cId="1859662510" sldId="31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C19677-7AE1-424E-94C6-A340D4A2C2A8}" type="doc">
      <dgm:prSet loTypeId="urn:microsoft.com/office/officeart/2005/8/layout/hierarchy3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BD6FC0D-530B-4AAB-A10F-2772B188337D}">
      <dgm:prSet/>
      <dgm:spPr/>
      <dgm:t>
        <a:bodyPr/>
        <a:lstStyle/>
        <a:p>
          <a:pPr>
            <a:defRPr b="1"/>
          </a:pPr>
          <a:r>
            <a:rPr lang="en-IE"/>
            <a:t>This bug will probably not be discovered in partyPlanning() or startOfSpring() right away. </a:t>
          </a:r>
          <a:endParaRPr lang="en-US"/>
        </a:p>
      </dgm:t>
    </dgm:pt>
    <dgm:pt modelId="{1CF2A7FB-4BE7-4A9B-8CF4-2D81D696517A}" type="parTrans" cxnId="{09ED8BD6-2279-4540-ABB6-BF58B1F7E22B}">
      <dgm:prSet/>
      <dgm:spPr/>
      <dgm:t>
        <a:bodyPr/>
        <a:lstStyle/>
        <a:p>
          <a:endParaRPr lang="en-US"/>
        </a:p>
      </dgm:t>
    </dgm:pt>
    <dgm:pt modelId="{410FF93B-1AAE-49CA-B253-31E804935DA5}" type="sibTrans" cxnId="{09ED8BD6-2279-4540-ABB6-BF58B1F7E22B}">
      <dgm:prSet/>
      <dgm:spPr/>
      <dgm:t>
        <a:bodyPr/>
        <a:lstStyle/>
        <a:p>
          <a:endParaRPr lang="en-US"/>
        </a:p>
      </dgm:t>
    </dgm:pt>
    <dgm:pt modelId="{E82251E5-4F6E-41BA-BB74-A79AEA919BA9}">
      <dgm:prSet/>
      <dgm:spPr/>
      <dgm:t>
        <a:bodyPr/>
        <a:lstStyle/>
        <a:p>
          <a:pPr algn="l"/>
          <a:r>
            <a:rPr lang="en-IE" dirty="0"/>
            <a:t>Instead, it will be some innocent piece of code that subsequently calls </a:t>
          </a:r>
          <a:r>
            <a:rPr lang="en-IE" dirty="0" err="1">
              <a:latin typeface="Courier New" panose="02070309020205020404" pitchFamily="49" charset="0"/>
              <a:cs typeface="Courier New" panose="02070309020205020404" pitchFamily="49" charset="0"/>
            </a:rPr>
            <a:t>startOfSpring</a:t>
          </a:r>
          <a:r>
            <a:rPr lang="en-IE" dirty="0"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r>
            <a:rPr lang="en-IE" dirty="0"/>
            <a:t>, gets the wrong date back, and goes on to compute its own wrong answer.</a:t>
          </a:r>
          <a:endParaRPr lang="en-US" dirty="0"/>
        </a:p>
      </dgm:t>
    </dgm:pt>
    <dgm:pt modelId="{F6850F32-CE69-49B7-8FDC-A3EB852BFDA2}" type="parTrans" cxnId="{1F745919-29BB-424B-8C81-2AEA62B26E71}">
      <dgm:prSet/>
      <dgm:spPr/>
      <dgm:t>
        <a:bodyPr/>
        <a:lstStyle/>
        <a:p>
          <a:endParaRPr lang="en-US"/>
        </a:p>
      </dgm:t>
    </dgm:pt>
    <dgm:pt modelId="{A6CDBD41-00D6-40C2-99C7-96AB614E2C92}" type="sibTrans" cxnId="{1F745919-29BB-424B-8C81-2AEA62B26E71}">
      <dgm:prSet/>
      <dgm:spPr/>
      <dgm:t>
        <a:bodyPr/>
        <a:lstStyle/>
        <a:p>
          <a:endParaRPr lang="en-US"/>
        </a:p>
      </dgm:t>
    </dgm:pt>
    <dgm:pt modelId="{C2E598E0-BCAC-42D6-BE3F-114894E675AC}">
      <dgm:prSet/>
      <dgm:spPr/>
      <dgm:t>
        <a:bodyPr/>
        <a:lstStyle/>
        <a:p>
          <a:pPr>
            <a:defRPr b="1"/>
          </a:pPr>
          <a:r>
            <a:rPr lang="en-IE" dirty="0"/>
            <a:t>In both examples, the problems would have been completely avoided if the </a:t>
          </a:r>
          <a:r>
            <a:rPr lang="en-IE" b="1" dirty="0"/>
            <a:t>list</a:t>
          </a:r>
          <a:r>
            <a:rPr lang="en-IE" dirty="0"/>
            <a:t> and the </a:t>
          </a:r>
          <a:r>
            <a:rPr lang="en-IE" b="1" dirty="0"/>
            <a:t>date</a:t>
          </a:r>
          <a:r>
            <a:rPr lang="en-IE" dirty="0"/>
            <a:t> had been </a:t>
          </a:r>
          <a:r>
            <a:rPr lang="en-IE" b="1" dirty="0"/>
            <a:t>immutable</a:t>
          </a:r>
          <a:r>
            <a:rPr lang="en-IE" dirty="0"/>
            <a:t> types. </a:t>
          </a:r>
          <a:endParaRPr lang="en-US" dirty="0"/>
        </a:p>
      </dgm:t>
    </dgm:pt>
    <dgm:pt modelId="{A125B73A-964B-453F-8F45-2BEA7CEDE630}" type="parTrans" cxnId="{FB9057FF-189A-412D-AA41-68AD3BC7AC04}">
      <dgm:prSet/>
      <dgm:spPr/>
      <dgm:t>
        <a:bodyPr/>
        <a:lstStyle/>
        <a:p>
          <a:endParaRPr lang="en-US"/>
        </a:p>
      </dgm:t>
    </dgm:pt>
    <dgm:pt modelId="{F51622F4-5742-4F74-AD3A-61BFBEFC24B0}" type="sibTrans" cxnId="{FB9057FF-189A-412D-AA41-68AD3BC7AC04}">
      <dgm:prSet/>
      <dgm:spPr/>
      <dgm:t>
        <a:bodyPr/>
        <a:lstStyle/>
        <a:p>
          <a:endParaRPr lang="en-US"/>
        </a:p>
      </dgm:t>
    </dgm:pt>
    <dgm:pt modelId="{755EF07C-86AD-432B-B79E-84D6A72AE982}" type="pres">
      <dgm:prSet presAssocID="{9EC19677-7AE1-424E-94C6-A340D4A2C2A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57002E-CBC6-46EA-BD8D-A885C91D7F88}" type="pres">
      <dgm:prSet presAssocID="{ABD6FC0D-530B-4AAB-A10F-2772B188337D}" presName="root" presStyleCnt="0"/>
      <dgm:spPr/>
    </dgm:pt>
    <dgm:pt modelId="{66CF4E88-61C1-4121-B2A2-ABE4C7D83ACA}" type="pres">
      <dgm:prSet presAssocID="{ABD6FC0D-530B-4AAB-A10F-2772B188337D}" presName="rootComposite" presStyleCnt="0"/>
      <dgm:spPr/>
    </dgm:pt>
    <dgm:pt modelId="{A7BA42BA-BFDD-457A-B59D-15F2431AB072}" type="pres">
      <dgm:prSet presAssocID="{ABD6FC0D-530B-4AAB-A10F-2772B188337D}" presName="rootText" presStyleLbl="node1" presStyleIdx="0" presStyleCnt="2"/>
      <dgm:spPr/>
    </dgm:pt>
    <dgm:pt modelId="{CED399DC-45B6-4FC8-BEBA-90645B0FE1B0}" type="pres">
      <dgm:prSet presAssocID="{ABD6FC0D-530B-4AAB-A10F-2772B188337D}" presName="rootConnector" presStyleLbl="node1" presStyleIdx="0" presStyleCnt="2"/>
      <dgm:spPr/>
    </dgm:pt>
    <dgm:pt modelId="{467186A7-4906-4B6F-B73C-049AB0717B6C}" type="pres">
      <dgm:prSet presAssocID="{ABD6FC0D-530B-4AAB-A10F-2772B188337D}" presName="childShape" presStyleCnt="0"/>
      <dgm:spPr/>
    </dgm:pt>
    <dgm:pt modelId="{86915029-9A74-4881-8574-575A384D4AE7}" type="pres">
      <dgm:prSet presAssocID="{F6850F32-CE69-49B7-8FDC-A3EB852BFDA2}" presName="Name13" presStyleLbl="parChTrans1D2" presStyleIdx="0" presStyleCnt="1"/>
      <dgm:spPr/>
    </dgm:pt>
    <dgm:pt modelId="{61853CA7-613B-48B4-8C01-48BC7023948A}" type="pres">
      <dgm:prSet presAssocID="{E82251E5-4F6E-41BA-BB74-A79AEA919BA9}" presName="childText" presStyleLbl="bgAcc1" presStyleIdx="0" presStyleCnt="1" custScaleX="213637" custScaleY="122579">
        <dgm:presLayoutVars>
          <dgm:bulletEnabled val="1"/>
        </dgm:presLayoutVars>
      </dgm:prSet>
      <dgm:spPr/>
    </dgm:pt>
    <dgm:pt modelId="{0763BE89-58EC-40D5-A0CE-2021E4654FDC}" type="pres">
      <dgm:prSet presAssocID="{C2E598E0-BCAC-42D6-BE3F-114894E675AC}" presName="root" presStyleCnt="0"/>
      <dgm:spPr/>
    </dgm:pt>
    <dgm:pt modelId="{9B838C07-81A5-4EEB-B7B8-981FBE7E2726}" type="pres">
      <dgm:prSet presAssocID="{C2E598E0-BCAC-42D6-BE3F-114894E675AC}" presName="rootComposite" presStyleCnt="0"/>
      <dgm:spPr/>
    </dgm:pt>
    <dgm:pt modelId="{22A9E6EE-B4F7-446F-838A-B714817B8ED9}" type="pres">
      <dgm:prSet presAssocID="{C2E598E0-BCAC-42D6-BE3F-114894E675AC}" presName="rootText" presStyleLbl="node1" presStyleIdx="1" presStyleCnt="2"/>
      <dgm:spPr/>
    </dgm:pt>
    <dgm:pt modelId="{957EB2C0-C48D-473D-AE20-3ABBEB77373B}" type="pres">
      <dgm:prSet presAssocID="{C2E598E0-BCAC-42D6-BE3F-114894E675AC}" presName="rootConnector" presStyleLbl="node1" presStyleIdx="1" presStyleCnt="2"/>
      <dgm:spPr/>
    </dgm:pt>
    <dgm:pt modelId="{C263C1BA-003B-486A-9F23-7DD55A822936}" type="pres">
      <dgm:prSet presAssocID="{C2E598E0-BCAC-42D6-BE3F-114894E675AC}" presName="childShape" presStyleCnt="0"/>
      <dgm:spPr/>
    </dgm:pt>
  </dgm:ptLst>
  <dgm:cxnLst>
    <dgm:cxn modelId="{1F745919-29BB-424B-8C81-2AEA62B26E71}" srcId="{ABD6FC0D-530B-4AAB-A10F-2772B188337D}" destId="{E82251E5-4F6E-41BA-BB74-A79AEA919BA9}" srcOrd="0" destOrd="0" parTransId="{F6850F32-CE69-49B7-8FDC-A3EB852BFDA2}" sibTransId="{A6CDBD41-00D6-40C2-99C7-96AB614E2C92}"/>
    <dgm:cxn modelId="{991ECA6D-72EB-4AA6-92FD-C3DADDABB161}" type="presOf" srcId="{ABD6FC0D-530B-4AAB-A10F-2772B188337D}" destId="{A7BA42BA-BFDD-457A-B59D-15F2431AB072}" srcOrd="0" destOrd="0" presId="urn:microsoft.com/office/officeart/2005/8/layout/hierarchy3"/>
    <dgm:cxn modelId="{89F8C67A-7715-498D-AA8D-E59C6A40438A}" type="presOf" srcId="{ABD6FC0D-530B-4AAB-A10F-2772B188337D}" destId="{CED399DC-45B6-4FC8-BEBA-90645B0FE1B0}" srcOrd="1" destOrd="0" presId="urn:microsoft.com/office/officeart/2005/8/layout/hierarchy3"/>
    <dgm:cxn modelId="{68F18C95-C668-466A-8A0D-A449194303AA}" type="presOf" srcId="{F6850F32-CE69-49B7-8FDC-A3EB852BFDA2}" destId="{86915029-9A74-4881-8574-575A384D4AE7}" srcOrd="0" destOrd="0" presId="urn:microsoft.com/office/officeart/2005/8/layout/hierarchy3"/>
    <dgm:cxn modelId="{38079B9A-0AB8-47DF-B0B1-B5EB8FCCBE6F}" type="presOf" srcId="{E82251E5-4F6E-41BA-BB74-A79AEA919BA9}" destId="{61853CA7-613B-48B4-8C01-48BC7023948A}" srcOrd="0" destOrd="0" presId="urn:microsoft.com/office/officeart/2005/8/layout/hierarchy3"/>
    <dgm:cxn modelId="{CA22B7B2-FFE4-435D-B535-355265757BF7}" type="presOf" srcId="{9EC19677-7AE1-424E-94C6-A340D4A2C2A8}" destId="{755EF07C-86AD-432B-B79E-84D6A72AE982}" srcOrd="0" destOrd="0" presId="urn:microsoft.com/office/officeart/2005/8/layout/hierarchy3"/>
    <dgm:cxn modelId="{09ED8BD6-2279-4540-ABB6-BF58B1F7E22B}" srcId="{9EC19677-7AE1-424E-94C6-A340D4A2C2A8}" destId="{ABD6FC0D-530B-4AAB-A10F-2772B188337D}" srcOrd="0" destOrd="0" parTransId="{1CF2A7FB-4BE7-4A9B-8CF4-2D81D696517A}" sibTransId="{410FF93B-1AAE-49CA-B253-31E804935DA5}"/>
    <dgm:cxn modelId="{F0EEECE2-941A-4E30-BC74-A33A0590093F}" type="presOf" srcId="{C2E598E0-BCAC-42D6-BE3F-114894E675AC}" destId="{957EB2C0-C48D-473D-AE20-3ABBEB77373B}" srcOrd="1" destOrd="0" presId="urn:microsoft.com/office/officeart/2005/8/layout/hierarchy3"/>
    <dgm:cxn modelId="{38984DE4-D08E-4F8F-904C-775F9BD660F5}" type="presOf" srcId="{C2E598E0-BCAC-42D6-BE3F-114894E675AC}" destId="{22A9E6EE-B4F7-446F-838A-B714817B8ED9}" srcOrd="0" destOrd="0" presId="urn:microsoft.com/office/officeart/2005/8/layout/hierarchy3"/>
    <dgm:cxn modelId="{FB9057FF-189A-412D-AA41-68AD3BC7AC04}" srcId="{9EC19677-7AE1-424E-94C6-A340D4A2C2A8}" destId="{C2E598E0-BCAC-42D6-BE3F-114894E675AC}" srcOrd="1" destOrd="0" parTransId="{A125B73A-964B-453F-8F45-2BEA7CEDE630}" sibTransId="{F51622F4-5742-4F74-AD3A-61BFBEFC24B0}"/>
    <dgm:cxn modelId="{B324090D-69E5-418A-92B7-C7165C1019E5}" type="presParOf" srcId="{755EF07C-86AD-432B-B79E-84D6A72AE982}" destId="{7357002E-CBC6-46EA-BD8D-A885C91D7F88}" srcOrd="0" destOrd="0" presId="urn:microsoft.com/office/officeart/2005/8/layout/hierarchy3"/>
    <dgm:cxn modelId="{1428C2F4-E613-4650-80B1-0C173F87C7CD}" type="presParOf" srcId="{7357002E-CBC6-46EA-BD8D-A885C91D7F88}" destId="{66CF4E88-61C1-4121-B2A2-ABE4C7D83ACA}" srcOrd="0" destOrd="0" presId="urn:microsoft.com/office/officeart/2005/8/layout/hierarchy3"/>
    <dgm:cxn modelId="{0CDEFD75-046E-4F5F-B656-3A352D97F108}" type="presParOf" srcId="{66CF4E88-61C1-4121-B2A2-ABE4C7D83ACA}" destId="{A7BA42BA-BFDD-457A-B59D-15F2431AB072}" srcOrd="0" destOrd="0" presId="urn:microsoft.com/office/officeart/2005/8/layout/hierarchy3"/>
    <dgm:cxn modelId="{F8B096D0-5E2D-4F76-9576-02D2F8DCEA42}" type="presParOf" srcId="{66CF4E88-61C1-4121-B2A2-ABE4C7D83ACA}" destId="{CED399DC-45B6-4FC8-BEBA-90645B0FE1B0}" srcOrd="1" destOrd="0" presId="urn:microsoft.com/office/officeart/2005/8/layout/hierarchy3"/>
    <dgm:cxn modelId="{F7362604-FB16-4EC4-AD0D-F3D4E88632E4}" type="presParOf" srcId="{7357002E-CBC6-46EA-BD8D-A885C91D7F88}" destId="{467186A7-4906-4B6F-B73C-049AB0717B6C}" srcOrd="1" destOrd="0" presId="urn:microsoft.com/office/officeart/2005/8/layout/hierarchy3"/>
    <dgm:cxn modelId="{FE822CF6-50DE-4550-A917-AD111430607A}" type="presParOf" srcId="{467186A7-4906-4B6F-B73C-049AB0717B6C}" destId="{86915029-9A74-4881-8574-575A384D4AE7}" srcOrd="0" destOrd="0" presId="urn:microsoft.com/office/officeart/2005/8/layout/hierarchy3"/>
    <dgm:cxn modelId="{FDD3E1BA-0C4B-4308-A936-9661EA7731A4}" type="presParOf" srcId="{467186A7-4906-4B6F-B73C-049AB0717B6C}" destId="{61853CA7-613B-48B4-8C01-48BC7023948A}" srcOrd="1" destOrd="0" presId="urn:microsoft.com/office/officeart/2005/8/layout/hierarchy3"/>
    <dgm:cxn modelId="{6D4C812E-65D3-43F5-A25F-C028811A9E1F}" type="presParOf" srcId="{755EF07C-86AD-432B-B79E-84D6A72AE982}" destId="{0763BE89-58EC-40D5-A0CE-2021E4654FDC}" srcOrd="1" destOrd="0" presId="urn:microsoft.com/office/officeart/2005/8/layout/hierarchy3"/>
    <dgm:cxn modelId="{4DB496D4-C83C-4C76-B6E2-2832CDD99790}" type="presParOf" srcId="{0763BE89-58EC-40D5-A0CE-2021E4654FDC}" destId="{9B838C07-81A5-4EEB-B7B8-981FBE7E2726}" srcOrd="0" destOrd="0" presId="urn:microsoft.com/office/officeart/2005/8/layout/hierarchy3"/>
    <dgm:cxn modelId="{ACACADED-F137-4F35-9959-4215B9B6D9A6}" type="presParOf" srcId="{9B838C07-81A5-4EEB-B7B8-981FBE7E2726}" destId="{22A9E6EE-B4F7-446F-838A-B714817B8ED9}" srcOrd="0" destOrd="0" presId="urn:microsoft.com/office/officeart/2005/8/layout/hierarchy3"/>
    <dgm:cxn modelId="{7FEEDC56-3546-471E-A33E-84B0E4B70DAF}" type="presParOf" srcId="{9B838C07-81A5-4EEB-B7B8-981FBE7E2726}" destId="{957EB2C0-C48D-473D-AE20-3ABBEB77373B}" srcOrd="1" destOrd="0" presId="urn:microsoft.com/office/officeart/2005/8/layout/hierarchy3"/>
    <dgm:cxn modelId="{7518979A-A0E1-42B6-894C-FA1F9F06837C}" type="presParOf" srcId="{0763BE89-58EC-40D5-A0CE-2021E4654FDC}" destId="{C263C1BA-003B-486A-9F23-7DD55A82293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A42BA-BFDD-457A-B59D-15F2431AB072}">
      <dsp:nvSpPr>
        <dsp:cNvPr id="0" name=""/>
        <dsp:cNvSpPr/>
      </dsp:nvSpPr>
      <dsp:spPr>
        <a:xfrm>
          <a:off x="903" y="45865"/>
          <a:ext cx="3290455" cy="16452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2100" kern="1200"/>
            <a:t>This bug will probably not be discovered in partyPlanning() or startOfSpring() right away. </a:t>
          </a:r>
          <a:endParaRPr lang="en-US" sz="2100" kern="1200"/>
        </a:p>
      </dsp:txBody>
      <dsp:txXfrm>
        <a:off x="49090" y="94052"/>
        <a:ext cx="3194081" cy="1548853"/>
      </dsp:txXfrm>
    </dsp:sp>
    <dsp:sp modelId="{86915029-9A74-4881-8574-575A384D4AE7}">
      <dsp:nvSpPr>
        <dsp:cNvPr id="0" name=""/>
        <dsp:cNvSpPr/>
      </dsp:nvSpPr>
      <dsp:spPr>
        <a:xfrm>
          <a:off x="329949" y="1691092"/>
          <a:ext cx="329045" cy="1419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9658"/>
              </a:lnTo>
              <a:lnTo>
                <a:pt x="329045" y="1419658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853CA7-613B-48B4-8C01-48BC7023948A}">
      <dsp:nvSpPr>
        <dsp:cNvPr id="0" name=""/>
        <dsp:cNvSpPr/>
      </dsp:nvSpPr>
      <dsp:spPr>
        <a:xfrm>
          <a:off x="658994" y="2102399"/>
          <a:ext cx="5623703" cy="20167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Instead, it will be some innocent piece of code that subsequently calls </a:t>
          </a:r>
          <a:r>
            <a:rPr lang="en-IE" sz="26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startOfSpring</a:t>
          </a:r>
          <a:r>
            <a:rPr lang="en-IE" sz="2600" kern="1200" dirty="0">
              <a:latin typeface="Courier New" panose="02070309020205020404" pitchFamily="49" charset="0"/>
              <a:cs typeface="Courier New" panose="02070309020205020404" pitchFamily="49" charset="0"/>
            </a:rPr>
            <a:t>()</a:t>
          </a:r>
          <a:r>
            <a:rPr lang="en-IE" sz="2600" kern="1200" dirty="0"/>
            <a:t>, gets the wrong date back, and goes on to compute its own wrong answer.</a:t>
          </a:r>
          <a:endParaRPr lang="en-US" sz="2600" kern="1200" dirty="0"/>
        </a:p>
      </dsp:txBody>
      <dsp:txXfrm>
        <a:off x="718061" y="2161466"/>
        <a:ext cx="5505569" cy="1898569"/>
      </dsp:txXfrm>
    </dsp:sp>
    <dsp:sp modelId="{22A9E6EE-B4F7-446F-838A-B714817B8ED9}">
      <dsp:nvSpPr>
        <dsp:cNvPr id="0" name=""/>
        <dsp:cNvSpPr/>
      </dsp:nvSpPr>
      <dsp:spPr>
        <a:xfrm>
          <a:off x="4113972" y="45865"/>
          <a:ext cx="3290455" cy="16452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2100" kern="1200" dirty="0"/>
            <a:t>In both examples, the problems would have been completely avoided if the </a:t>
          </a:r>
          <a:r>
            <a:rPr lang="en-IE" sz="2100" b="1" kern="1200" dirty="0"/>
            <a:t>list</a:t>
          </a:r>
          <a:r>
            <a:rPr lang="en-IE" sz="2100" kern="1200" dirty="0"/>
            <a:t> and the </a:t>
          </a:r>
          <a:r>
            <a:rPr lang="en-IE" sz="2100" b="1" kern="1200" dirty="0"/>
            <a:t>date</a:t>
          </a:r>
          <a:r>
            <a:rPr lang="en-IE" sz="2100" kern="1200" dirty="0"/>
            <a:t> had been </a:t>
          </a:r>
          <a:r>
            <a:rPr lang="en-IE" sz="2100" b="1" kern="1200" dirty="0"/>
            <a:t>immutable</a:t>
          </a:r>
          <a:r>
            <a:rPr lang="en-IE" sz="2100" kern="1200" dirty="0"/>
            <a:t> types. </a:t>
          </a:r>
          <a:endParaRPr lang="en-US" sz="2100" kern="1200" dirty="0"/>
        </a:p>
      </dsp:txBody>
      <dsp:txXfrm>
        <a:off x="4162159" y="94052"/>
        <a:ext cx="3194081" cy="1548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C9033-B5E6-439E-A0EB-D2B3AE6083A0}" type="datetimeFigureOut">
              <a:rPr lang="en-IE" smtClean="0"/>
              <a:t>05/03/2024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0213E-06BB-4E55-AA41-AA753BCF47E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7269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240-F0B3-4C4A-A455-F04722892266}" type="datetimeFigureOut">
              <a:rPr lang="en-IE" smtClean="0"/>
              <a:t>05/03/2024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88CF-48B5-4CF3-8BF9-C64AE3C5A1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163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240-F0B3-4C4A-A455-F04722892266}" type="datetimeFigureOut">
              <a:rPr lang="en-IE" smtClean="0"/>
              <a:t>05/03/2024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88CF-48B5-4CF3-8BF9-C64AE3C5A1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89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240-F0B3-4C4A-A455-F04722892266}" type="datetimeFigureOut">
              <a:rPr lang="en-IE" smtClean="0"/>
              <a:t>05/03/2024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88CF-48B5-4CF3-8BF9-C64AE3C5A1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232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240-F0B3-4C4A-A455-F04722892266}" type="datetimeFigureOut">
              <a:rPr lang="en-IE" smtClean="0"/>
              <a:t>05/03/2024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88CF-48B5-4CF3-8BF9-C64AE3C5A1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788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240-F0B3-4C4A-A455-F04722892266}" type="datetimeFigureOut">
              <a:rPr lang="en-IE" smtClean="0"/>
              <a:t>05/03/2024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88CF-48B5-4CF3-8BF9-C64AE3C5A1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655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240-F0B3-4C4A-A455-F04722892266}" type="datetimeFigureOut">
              <a:rPr lang="en-IE" smtClean="0"/>
              <a:t>05/03/2024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88CF-48B5-4CF3-8BF9-C64AE3C5A1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854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240-F0B3-4C4A-A455-F04722892266}" type="datetimeFigureOut">
              <a:rPr lang="en-IE" smtClean="0"/>
              <a:t>05/03/2024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88CF-48B5-4CF3-8BF9-C64AE3C5A1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633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240-F0B3-4C4A-A455-F04722892266}" type="datetimeFigureOut">
              <a:rPr lang="en-IE" smtClean="0"/>
              <a:t>05/03/2024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88CF-48B5-4CF3-8BF9-C64AE3C5A1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657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240-F0B3-4C4A-A455-F04722892266}" type="datetimeFigureOut">
              <a:rPr lang="en-IE" smtClean="0"/>
              <a:t>05/03/2024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88CF-48B5-4CF3-8BF9-C64AE3C5A1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400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240-F0B3-4C4A-A455-F04722892266}" type="datetimeFigureOut">
              <a:rPr lang="en-IE" smtClean="0"/>
              <a:t>05/03/2024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88CF-48B5-4CF3-8BF9-C64AE3C5A1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925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F240-F0B3-4C4A-A455-F04722892266}" type="datetimeFigureOut">
              <a:rPr lang="en-IE" smtClean="0"/>
              <a:t>05/03/2024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88CF-48B5-4CF3-8BF9-C64AE3C5A1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818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F240-F0B3-4C4A-A455-F04722892266}" type="datetimeFigureOut">
              <a:rPr lang="en-IE" smtClean="0"/>
              <a:t>05/03/2024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588CF-48B5-4CF3-8BF9-C64AE3C5A1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547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title/tt0107048/" TargetMode="External"/><Relationship Id="rId2" Type="http://schemas.openxmlformats.org/officeDocument/2006/relationships/hyperlink" Target="https://en.wikipedia.org/wiki/Groundhog_Da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IE" b="1" dirty="0"/>
              <a:t>Let’s look at an example..</a:t>
            </a:r>
          </a:p>
        </p:txBody>
      </p:sp>
      <p:sp>
        <p:nvSpPr>
          <p:cNvPr id="207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ndex of /tex-archive/macros/latex/contrib/incgraph">
            <a:extLst>
              <a:ext uri="{FF2B5EF4-FFF2-40B4-BE49-F238E27FC236}">
                <a16:creationId xmlns:a16="http://schemas.microsoft.com/office/drawing/2014/main" id="{33CCB996-04BA-57B1-A588-E3B2CEFC9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630936"/>
            <a:ext cx="6605667" cy="391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0704" y="4946359"/>
            <a:ext cx="6894576" cy="1428487"/>
          </a:xfrm>
        </p:spPr>
        <p:txBody>
          <a:bodyPr anchor="t">
            <a:normAutofit/>
          </a:bodyPr>
          <a:lstStyle/>
          <a:p>
            <a:r>
              <a:rPr lang="en-IE" sz="2200" dirty="0"/>
              <a:t>What happens when we return mutable values….</a:t>
            </a:r>
          </a:p>
          <a:p>
            <a:endParaRPr lang="en-IE" sz="2200" dirty="0"/>
          </a:p>
          <a:p>
            <a:endParaRPr lang="en-IE" sz="2200" dirty="0"/>
          </a:p>
          <a:p>
            <a:endParaRPr lang="en-IE" sz="2200" dirty="0"/>
          </a:p>
          <a:p>
            <a:endParaRPr lang="en-IE" sz="2200" dirty="0"/>
          </a:p>
        </p:txBody>
      </p:sp>
    </p:spTree>
    <p:extLst>
      <p:ext uri="{BB962C8B-B14F-4D97-AF65-F5344CB8AC3E}">
        <p14:creationId xmlns:p14="http://schemas.microsoft.com/office/powerpoint/2010/main" val="73582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557" y="378691"/>
            <a:ext cx="7227784" cy="68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600" b="1" dirty="0"/>
              <a:t>Practical exercise for this week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B65B48-4F54-44A7-96D2-A06F0ED6C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649" y="344385"/>
            <a:ext cx="2595244" cy="187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does it mean for a class to be immutable in Java? | by Tremaine Eto |  Dev Genius">
            <a:extLst>
              <a:ext uri="{FF2B5EF4-FFF2-40B4-BE49-F238E27FC236}">
                <a16:creationId xmlns:a16="http://schemas.microsoft.com/office/drawing/2014/main" id="{AD96DAAF-EF92-D2E6-79EA-E2FC1B111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27" y="1708572"/>
            <a:ext cx="8087008" cy="404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AD1E0E-CBA7-D5E1-0859-D4C2787EFAC5}"/>
              </a:ext>
            </a:extLst>
          </p:cNvPr>
          <p:cNvSpPr txBox="1"/>
          <p:nvPr/>
        </p:nvSpPr>
        <p:spPr>
          <a:xfrm>
            <a:off x="5925671" y="5038165"/>
            <a:ext cx="5298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/>
              <a:t>See </a:t>
            </a:r>
            <a:r>
              <a:rPr lang="en-IE" sz="3200" dirty="0"/>
              <a:t>Instructions</a:t>
            </a:r>
            <a:r>
              <a:rPr lang="en-IE" sz="2800" dirty="0"/>
              <a:t> on Blackboard</a:t>
            </a:r>
          </a:p>
        </p:txBody>
      </p:sp>
    </p:spTree>
    <p:extLst>
      <p:ext uri="{BB962C8B-B14F-4D97-AF65-F5344CB8AC3E}">
        <p14:creationId xmlns:p14="http://schemas.microsoft.com/office/powerpoint/2010/main" val="54738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IE" b="1" u="sng">
                <a:solidFill>
                  <a:srgbClr val="FFFFFF"/>
                </a:solidFill>
              </a:rPr>
              <a:t>Returning</a:t>
            </a:r>
            <a:r>
              <a:rPr lang="en-IE" b="1">
                <a:solidFill>
                  <a:srgbClr val="FFFFFF"/>
                </a:solidFill>
              </a:rPr>
              <a:t> mutable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362" y="640082"/>
            <a:ext cx="7155171" cy="5963918"/>
          </a:xfrm>
        </p:spPr>
        <p:txBody>
          <a:bodyPr anchor="t">
            <a:normAutofit fontScale="92500" lnSpcReduction="20000"/>
          </a:bodyPr>
          <a:lstStyle/>
          <a:p>
            <a:r>
              <a:rPr lang="en-IE" sz="2600" dirty="0"/>
              <a:t>Let’s consider </a:t>
            </a:r>
            <a:r>
              <a:rPr lang="en-IE" sz="2600" b="1" dirty="0"/>
              <a:t>Date</a:t>
            </a:r>
            <a:r>
              <a:rPr lang="en-IE" sz="2600" dirty="0"/>
              <a:t>, one of the built-in Java classes. Date happens to be a </a:t>
            </a:r>
            <a:r>
              <a:rPr lang="en-IE" sz="2600" b="1" dirty="0"/>
              <a:t>mutable</a:t>
            </a:r>
            <a:r>
              <a:rPr lang="en-IE" sz="2600" dirty="0"/>
              <a:t> type. </a:t>
            </a:r>
          </a:p>
          <a:p>
            <a:r>
              <a:rPr lang="en-IE" sz="2600" dirty="0"/>
              <a:t>Suppose we write a method that determines the first day of spring:</a:t>
            </a:r>
          </a:p>
          <a:p>
            <a:endParaRPr lang="en-IE" sz="20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pPr marL="0" indent="0">
              <a:buNone/>
            </a:pPr>
            <a:endParaRPr lang="en-IE" sz="1100" dirty="0"/>
          </a:p>
          <a:p>
            <a:endParaRPr lang="en-IE" sz="1100" dirty="0"/>
          </a:p>
          <a:p>
            <a:r>
              <a:rPr lang="en-IE" sz="2200" dirty="0"/>
              <a:t>Here we’re using the well-known </a:t>
            </a:r>
            <a:r>
              <a:rPr lang="en-IE" sz="2200" dirty="0">
                <a:hlinkClick r:id="rId2"/>
              </a:rPr>
              <a:t>Groundhog</a:t>
            </a:r>
            <a:r>
              <a:rPr lang="en-IE" sz="2200" dirty="0"/>
              <a:t> algorithm for calculating when spring starts (Bill Murray, et al. </a:t>
            </a:r>
            <a:r>
              <a:rPr lang="en-IE" sz="2200" i="1" dirty="0">
                <a:hlinkClick r:id="rId3"/>
              </a:rPr>
              <a:t>Groundhog Day</a:t>
            </a:r>
            <a:r>
              <a:rPr lang="en-IE" sz="2200" dirty="0"/>
              <a:t>, 1993).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829" y="2550322"/>
            <a:ext cx="6894236" cy="175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2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IE" b="1">
                <a:solidFill>
                  <a:srgbClr val="FFFFFF"/>
                </a:solidFill>
              </a:rPr>
              <a:t>Returning mutable values</a:t>
            </a:r>
            <a:endParaRPr lang="en-IE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818" y="640081"/>
            <a:ext cx="6848715" cy="5697965"/>
          </a:xfrm>
        </p:spPr>
        <p:txBody>
          <a:bodyPr anchor="t">
            <a:normAutofit fontScale="92500" lnSpcReduction="20000"/>
          </a:bodyPr>
          <a:lstStyle/>
          <a:p>
            <a:r>
              <a:rPr lang="en-IE" sz="2600" dirty="0"/>
              <a:t>Clients start using this method, for example to plan their big parties:</a:t>
            </a:r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r>
              <a:rPr lang="en-IE" sz="2400" dirty="0"/>
              <a:t>All the code works and people are happy. </a:t>
            </a:r>
          </a:p>
          <a:p>
            <a:r>
              <a:rPr lang="en-IE" sz="2400" dirty="0"/>
              <a:t>Now, independently, two things happen…</a:t>
            </a:r>
          </a:p>
        </p:txBody>
      </p:sp>
      <p:pic>
        <p:nvPicPr>
          <p:cNvPr id="4" name="Picture 3" descr="Tex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964" y="1680651"/>
            <a:ext cx="6153324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8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IE" b="1">
                <a:solidFill>
                  <a:srgbClr val="FFFFFF"/>
                </a:solidFill>
              </a:rPr>
              <a:t>Returning mutable values</a:t>
            </a:r>
            <a:endParaRPr lang="en-IE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362" y="376846"/>
            <a:ext cx="7050424" cy="27265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E" sz="3200" b="1" dirty="0"/>
              <a:t>First:</a:t>
            </a:r>
          </a:p>
          <a:p>
            <a:r>
              <a:rPr lang="en-IE" sz="2400" dirty="0"/>
              <a:t>The developer of 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startOfSpring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IE" sz="2400" dirty="0"/>
              <a:t>realises that the groundhog is starting to get annoyed from being constantly asked when spring will start. </a:t>
            </a:r>
          </a:p>
          <a:p>
            <a:pPr lvl="1"/>
            <a:r>
              <a:rPr lang="en-IE" dirty="0"/>
              <a:t>So the code is </a:t>
            </a:r>
            <a:r>
              <a:rPr lang="en-IE" b="1" dirty="0"/>
              <a:t>rewritten</a:t>
            </a:r>
            <a:r>
              <a:rPr lang="en-IE" dirty="0"/>
              <a:t> to ask the groundhog at most once, and then cache the groundhog’s answer for future calls:</a:t>
            </a:r>
          </a:p>
          <a:p>
            <a:endParaRPr lang="en-IE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402" y="3428999"/>
            <a:ext cx="7195711" cy="282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8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IE" b="1">
                <a:solidFill>
                  <a:srgbClr val="FFFFFF"/>
                </a:solidFill>
              </a:rPr>
              <a:t>Returning mutable values</a:t>
            </a:r>
            <a:endParaRPr lang="en-IE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2300" y="529245"/>
            <a:ext cx="6967568" cy="2484884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IE" sz="3600" b="1" dirty="0"/>
              <a:t>Second</a:t>
            </a:r>
            <a:r>
              <a:rPr lang="en-IE" b="1" dirty="0"/>
              <a:t>:</a:t>
            </a:r>
          </a:p>
          <a:p>
            <a:r>
              <a:rPr lang="en-IE" dirty="0"/>
              <a:t>One of the clients of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startOfSpring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E" dirty="0"/>
              <a:t>decides that the actual first day of spring is too cold for the party, so the party will be exactly a month later instead: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300" y="3203386"/>
            <a:ext cx="7139533" cy="256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6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 b="1">
                <a:solidFill>
                  <a:srgbClr val="FFFFFF"/>
                </a:solidFill>
              </a:rPr>
              <a:t>Returning mutable values</a:t>
            </a:r>
            <a:endParaRPr lang="en-IE" sz="4000">
              <a:solidFill>
                <a:srgbClr val="FFFFFF"/>
              </a:solidFill>
            </a:endParaRPr>
          </a:p>
        </p:txBody>
      </p:sp>
      <p:pic>
        <p:nvPicPr>
          <p:cNvPr id="7" name="Graphic 6" descr="Partial Sun">
            <a:extLst>
              <a:ext uri="{FF2B5EF4-FFF2-40B4-BE49-F238E27FC236}">
                <a16:creationId xmlns:a16="http://schemas.microsoft.com/office/drawing/2014/main" id="{9D7FB577-640A-35BF-5DEB-23CFBD699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35" y="2727781"/>
            <a:ext cx="3209779" cy="320977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14" y="2494450"/>
            <a:ext cx="7933759" cy="4091077"/>
          </a:xfrm>
        </p:spPr>
        <p:txBody>
          <a:bodyPr>
            <a:noAutofit/>
          </a:bodyPr>
          <a:lstStyle/>
          <a:p>
            <a:r>
              <a:rPr lang="en-IE" dirty="0"/>
              <a:t>What happens when these two decisions interact? </a:t>
            </a:r>
          </a:p>
          <a:p>
            <a:endParaRPr lang="en-IE" dirty="0"/>
          </a:p>
          <a:p>
            <a:r>
              <a:rPr lang="en-IE" dirty="0"/>
              <a:t>partyPlanning has accidently/unknowingly  changed the date for </a:t>
            </a:r>
            <a:r>
              <a:rPr lang="en-IE" b="1" dirty="0"/>
              <a:t>start</a:t>
            </a:r>
            <a:r>
              <a:rPr lang="en-IE" dirty="0"/>
              <a:t> </a:t>
            </a:r>
            <a:r>
              <a:rPr lang="en-IE" b="1" dirty="0"/>
              <a:t>of spring!!</a:t>
            </a:r>
          </a:p>
          <a:p>
            <a:pPr lvl="1"/>
            <a:endParaRPr lang="en-IE" sz="2800" b="1" dirty="0"/>
          </a:p>
          <a:p>
            <a:r>
              <a:rPr lang="en-IE" b="1" dirty="0"/>
              <a:t>Why?</a:t>
            </a:r>
          </a:p>
          <a:p>
            <a:pPr lvl="2"/>
            <a:r>
              <a:rPr lang="en-IE" sz="2800" dirty="0"/>
              <a:t>because </a:t>
            </a:r>
            <a:r>
              <a:rPr lang="en-IE" sz="2800" b="1" dirty="0" err="1"/>
              <a:t>partyDate</a:t>
            </a:r>
            <a:r>
              <a:rPr lang="en-IE" sz="2800" dirty="0"/>
              <a:t> and </a:t>
            </a:r>
            <a:r>
              <a:rPr lang="en-IE" sz="2800" b="1" dirty="0" err="1"/>
              <a:t>groundhogAnswer</a:t>
            </a:r>
            <a:r>
              <a:rPr lang="en-IE" sz="2800" dirty="0"/>
              <a:t> happen to point to the same mutable Date object.</a:t>
            </a:r>
          </a:p>
          <a:p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04825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IE" b="1">
                <a:solidFill>
                  <a:srgbClr val="FFFFFF"/>
                </a:solidFill>
              </a:rPr>
              <a:t>Returning mutable values</a:t>
            </a:r>
            <a:endParaRPr lang="en-IE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299" y="737869"/>
            <a:ext cx="6722603" cy="5078610"/>
          </a:xfrm>
        </p:spPr>
        <p:txBody>
          <a:bodyPr anchor="t">
            <a:normAutofit fontScale="92500"/>
          </a:bodyPr>
          <a:lstStyle/>
          <a:p>
            <a:endParaRPr lang="en-IE" sz="3600" dirty="0"/>
          </a:p>
          <a:p>
            <a:r>
              <a:rPr lang="en-IE" sz="3600" dirty="0"/>
              <a:t>Think about who will first discover this bug </a:t>
            </a:r>
          </a:p>
          <a:p>
            <a:endParaRPr lang="en-IE" sz="3600" dirty="0"/>
          </a:p>
          <a:p>
            <a:pPr lvl="1"/>
            <a:r>
              <a:rPr lang="en-IE" sz="3600" dirty="0"/>
              <a:t>will it be </a:t>
            </a:r>
            <a:r>
              <a:rPr lang="en-IE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startOfSpring</a:t>
            </a: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E" sz="3600" dirty="0"/>
              <a:t>? </a:t>
            </a:r>
          </a:p>
          <a:p>
            <a:pPr lvl="1"/>
            <a:r>
              <a:rPr lang="en-IE" sz="3600" dirty="0"/>
              <a:t>Will it be </a:t>
            </a: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partyPlanning()</a:t>
            </a:r>
            <a:r>
              <a:rPr lang="en-IE" sz="3600" dirty="0"/>
              <a:t>? </a:t>
            </a:r>
          </a:p>
          <a:p>
            <a:pPr lvl="1"/>
            <a:r>
              <a:rPr lang="en-IE" sz="3600" dirty="0"/>
              <a:t>Or will it be some completely innocent third piece of code that also calls </a:t>
            </a:r>
            <a:r>
              <a:rPr lang="en-IE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startOfSpring</a:t>
            </a:r>
            <a:r>
              <a:rPr lang="en-I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E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6125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1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13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IE" sz="4000" b="1">
                <a:solidFill>
                  <a:srgbClr val="FFFFFF"/>
                </a:solidFill>
              </a:rPr>
              <a:t>Returning mutable values</a:t>
            </a:r>
            <a:endParaRPr lang="en-IE" sz="4000">
              <a:solidFill>
                <a:srgbClr val="FFFFFF"/>
              </a:solidFill>
            </a:endParaRPr>
          </a:p>
        </p:txBody>
      </p:sp>
      <p:pic>
        <p:nvPicPr>
          <p:cNvPr id="5" name="Picture 4" descr="Ladybug on a white background">
            <a:extLst>
              <a:ext uri="{FF2B5EF4-FFF2-40B4-BE49-F238E27FC236}">
                <a16:creationId xmlns:a16="http://schemas.microsoft.com/office/drawing/2014/main" id="{315005F8-5D6C-6051-9983-2776CD956A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68" r="45045" b="2"/>
          <a:stretch/>
        </p:blipFill>
        <p:spPr>
          <a:xfrm>
            <a:off x="8728809" y="2282176"/>
            <a:ext cx="2663274" cy="3940109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47AB72A-5B1A-EEF3-C073-951541898A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442807"/>
              </p:ext>
            </p:extLst>
          </p:nvPr>
        </p:nvGraphicFramePr>
        <p:xfrm>
          <a:off x="1424903" y="2494450"/>
          <a:ext cx="7405332" cy="4164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103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E" b="1" dirty="0"/>
            </a:b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sz="3600" dirty="0"/>
          </a:p>
          <a:p>
            <a:r>
              <a:rPr lang="en-IE" sz="3600" dirty="0"/>
              <a:t>Reference:</a:t>
            </a:r>
          </a:p>
          <a:p>
            <a:pPr lvl="1"/>
            <a:r>
              <a:rPr lang="en-IE" sz="3200" i="1" dirty="0"/>
              <a:t>Joshua Bloch. 2018. Effective Java (3rd Edition). Prentice Hall PTR</a:t>
            </a:r>
            <a:endParaRPr lang="en-IE" sz="3200" dirty="0"/>
          </a:p>
          <a:p>
            <a:endParaRPr lang="en-IE" sz="3600" dirty="0"/>
          </a:p>
        </p:txBody>
      </p:sp>
    </p:spTree>
    <p:extLst>
      <p:ext uri="{BB962C8B-B14F-4D97-AF65-F5344CB8AC3E}">
        <p14:creationId xmlns:p14="http://schemas.microsoft.com/office/powerpoint/2010/main" val="81875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11852</TotalTime>
  <Words>371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Let’s look at an example..</vt:lpstr>
      <vt:lpstr>Returning mutable values</vt:lpstr>
      <vt:lpstr>Returning mutable values</vt:lpstr>
      <vt:lpstr>Returning mutable values</vt:lpstr>
      <vt:lpstr>Returning mutable values</vt:lpstr>
      <vt:lpstr>Returning mutable values</vt:lpstr>
      <vt:lpstr>Returning mutable values</vt:lpstr>
      <vt:lpstr>Returning mutable values</vt:lpstr>
      <vt:lpstr> </vt:lpstr>
      <vt:lpstr>PowerPoint Presentation</vt:lpstr>
    </vt:vector>
  </TitlesOfParts>
  <Company>LYIT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Mutability</dc:title>
  <dc:creator>Griffin Maria</dc:creator>
  <cp:lastModifiedBy>Maria Griffin</cp:lastModifiedBy>
  <cp:revision>268</cp:revision>
  <dcterms:created xsi:type="dcterms:W3CDTF">2019-01-08T12:29:27Z</dcterms:created>
  <dcterms:modified xsi:type="dcterms:W3CDTF">2024-03-05T11:02:36Z</dcterms:modified>
</cp:coreProperties>
</file>