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80b4db7d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80b4db7d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80b4db7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80b4db7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0b4db7d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0b4db7d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80b4db7d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80b4db7d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0b4db7d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0b4db7d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haraeg4896.github.io/Project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Silicon Valley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Michelle, Phong and Sharae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Application’s Concept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Rich Itinerary Builder Web app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Utilizes Yelp and Google Maps API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Recommends tourist attractions and restaurants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One location to list and view multiple destinations with their respective plans for each day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Process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Landing page (Modal)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 a new itinerary or view a previously created one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Destinations Search Page</a:t>
            </a:r>
            <a:endParaRPr/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/>
              <a:t>Allows the user to input their destinations and expected dates of travel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Displays multiple destinations if entered in a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Destinations Page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Creates a list of top attractions and restaurants based off destinations provided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item in the lists can be added to the itinerary with a specified date/time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Shows a google map with a marker of each 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Itinerary Page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Displays picked restaurants/attractions for each destination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Moment.JS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Yelp &amp; Google Map API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Directions For Future Development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Nice To Haves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Table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 users to make restaurant reservations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 info on Groupon deals if available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Sharing with travel guests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Sharing itinerary with travel party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Functionality to comment/like each item on itinerary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Demonstration of Its Functionality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 u="sng">
                <a:solidFill>
                  <a:schemeClr val="accent2"/>
                </a:solidFill>
                <a:hlinkClick r:id="rId3"/>
              </a:rPr>
              <a:t>Team Silicon Valley Project</a:t>
            </a:r>
            <a:r>
              <a:rPr lang="en" sz="2400">
                <a:solidFill>
                  <a:schemeClr val="accent2"/>
                </a:solidFill>
              </a:rPr>
              <a:t>/</a:t>
            </a:r>
            <a:endParaRPr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